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  <p:sldMasterId id="2147483704" r:id="rId3"/>
  </p:sldMasterIdLst>
  <p:notesMasterIdLst>
    <p:notesMasterId r:id="rId6"/>
  </p:notesMasterIdLst>
  <p:sldIdLst>
    <p:sldId id="803" r:id="rId4"/>
    <p:sldId id="805" r:id="rId5"/>
  </p:sldIdLst>
  <p:sldSz cx="12192000" cy="6858000"/>
  <p:notesSz cx="7010400" cy="92964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5A41"/>
    <a:srgbClr val="FDCB57"/>
    <a:srgbClr val="FFFF00"/>
    <a:srgbClr val="FCC659"/>
    <a:srgbClr val="FFE881"/>
    <a:srgbClr val="EA2839"/>
    <a:srgbClr val="F15F25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80662" autoAdjust="0"/>
  </p:normalViewPr>
  <p:slideViewPr>
    <p:cSldViewPr snapToGrid="0">
      <p:cViewPr varScale="1">
        <p:scale>
          <a:sx n="98" d="100"/>
          <a:sy n="98" d="100"/>
        </p:scale>
        <p:origin x="10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55" Type="http://schemas.microsoft.com/office/2016/11/relationships/changesInfo" Target="changesInfos/changesInfo1.xml"/><Relationship Id="rId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ise Raybon" userId="c4365206-81f9-49d1-b939-c9d44764e845" providerId="ADAL" clId="{5E6B09CD-EC5B-49D7-83BE-89E60D5C6E09}"/>
    <pc:docChg chg="custSel modSld">
      <pc:chgData name="Denise Raybon" userId="c4365206-81f9-49d1-b939-c9d44764e845" providerId="ADAL" clId="{5E6B09CD-EC5B-49D7-83BE-89E60D5C6E09}" dt="2019-04-03T18:06:28.825" v="50" actId="1076"/>
      <pc:docMkLst>
        <pc:docMk/>
      </pc:docMkLst>
      <pc:sldChg chg="addSp delSp modSp">
        <pc:chgData name="Denise Raybon" userId="c4365206-81f9-49d1-b939-c9d44764e845" providerId="ADAL" clId="{5E6B09CD-EC5B-49D7-83BE-89E60D5C6E09}" dt="2019-04-03T18:02:55.482" v="2" actId="27614"/>
        <pc:sldMkLst>
          <pc:docMk/>
          <pc:sldMk cId="3726469620" sldId="289"/>
        </pc:sldMkLst>
        <pc:spChg chg="add del mod">
          <ac:chgData name="Denise Raybon" userId="c4365206-81f9-49d1-b939-c9d44764e845" providerId="ADAL" clId="{5E6B09CD-EC5B-49D7-83BE-89E60D5C6E09}" dt="2019-04-03T18:02:53.392" v="1" actId="931"/>
          <ac:spMkLst>
            <pc:docMk/>
            <pc:sldMk cId="3726469620" sldId="289"/>
            <ac:spMk id="4" creationId="{890E24EC-30E9-4C0A-8201-9799255C1FEE}"/>
          </ac:spMkLst>
        </pc:spChg>
        <pc:picChg chg="del">
          <ac:chgData name="Denise Raybon" userId="c4365206-81f9-49d1-b939-c9d44764e845" providerId="ADAL" clId="{5E6B09CD-EC5B-49D7-83BE-89E60D5C6E09}" dt="2019-04-03T18:02:45.004" v="0" actId="478"/>
          <ac:picMkLst>
            <pc:docMk/>
            <pc:sldMk cId="3726469620" sldId="289"/>
            <ac:picMk id="5" creationId="{D37DF6F7-5B28-4793-B29A-3BA2667155C7}"/>
          </ac:picMkLst>
        </pc:picChg>
        <pc:picChg chg="add mod">
          <ac:chgData name="Denise Raybon" userId="c4365206-81f9-49d1-b939-c9d44764e845" providerId="ADAL" clId="{5E6B09CD-EC5B-49D7-83BE-89E60D5C6E09}" dt="2019-04-03T18:02:55.482" v="2" actId="27614"/>
          <ac:picMkLst>
            <pc:docMk/>
            <pc:sldMk cId="3726469620" sldId="289"/>
            <ac:picMk id="7" creationId="{25862011-D965-40E8-B0A3-019522F68899}"/>
          </ac:picMkLst>
        </pc:picChg>
      </pc:sldChg>
      <pc:sldChg chg="addSp delSp modSp">
        <pc:chgData name="Denise Raybon" userId="c4365206-81f9-49d1-b939-c9d44764e845" providerId="ADAL" clId="{5E6B09CD-EC5B-49D7-83BE-89E60D5C6E09}" dt="2019-04-03T18:03:47.081" v="11" actId="1440"/>
        <pc:sldMkLst>
          <pc:docMk/>
          <pc:sldMk cId="1073837177" sldId="290"/>
        </pc:sldMkLst>
        <pc:picChg chg="add mod">
          <ac:chgData name="Denise Raybon" userId="c4365206-81f9-49d1-b939-c9d44764e845" providerId="ADAL" clId="{5E6B09CD-EC5B-49D7-83BE-89E60D5C6E09}" dt="2019-04-03T18:03:47.081" v="11" actId="1440"/>
          <ac:picMkLst>
            <pc:docMk/>
            <pc:sldMk cId="1073837177" sldId="290"/>
            <ac:picMk id="4" creationId="{73A11DC9-0BF7-4C79-9BFD-8098F6434389}"/>
          </ac:picMkLst>
        </pc:picChg>
        <pc:picChg chg="del">
          <ac:chgData name="Denise Raybon" userId="c4365206-81f9-49d1-b939-c9d44764e845" providerId="ADAL" clId="{5E6B09CD-EC5B-49D7-83BE-89E60D5C6E09}" dt="2019-04-03T18:03:01.938" v="3" actId="478"/>
          <ac:picMkLst>
            <pc:docMk/>
            <pc:sldMk cId="1073837177" sldId="290"/>
            <ac:picMk id="7" creationId="{57D011DD-7A53-4702-A094-48A85C26999D}"/>
          </ac:picMkLst>
        </pc:picChg>
      </pc:sldChg>
      <pc:sldChg chg="addSp delSp modSp">
        <pc:chgData name="Denise Raybon" userId="c4365206-81f9-49d1-b939-c9d44764e845" providerId="ADAL" clId="{5E6B09CD-EC5B-49D7-83BE-89E60D5C6E09}" dt="2019-04-03T18:06:03.292" v="44" actId="1076"/>
        <pc:sldMkLst>
          <pc:docMk/>
          <pc:sldMk cId="3078939677" sldId="759"/>
        </pc:sldMkLst>
        <pc:spChg chg="mod">
          <ac:chgData name="Denise Raybon" userId="c4365206-81f9-49d1-b939-c9d44764e845" providerId="ADAL" clId="{5E6B09CD-EC5B-49D7-83BE-89E60D5C6E09}" dt="2019-04-03T18:05:40.489" v="38" actId="1076"/>
          <ac:spMkLst>
            <pc:docMk/>
            <pc:sldMk cId="3078939677" sldId="759"/>
            <ac:spMk id="4" creationId="{00000000-0000-0000-0000-000000000000}"/>
          </ac:spMkLst>
        </pc:spChg>
        <pc:spChg chg="mod">
          <ac:chgData name="Denise Raybon" userId="c4365206-81f9-49d1-b939-c9d44764e845" providerId="ADAL" clId="{5E6B09CD-EC5B-49D7-83BE-89E60D5C6E09}" dt="2019-04-03T18:06:01.685" v="43" actId="14100"/>
          <ac:spMkLst>
            <pc:docMk/>
            <pc:sldMk cId="3078939677" sldId="759"/>
            <ac:spMk id="7" creationId="{BC0D5DE8-5225-4D1F-AD7D-97B4D53E6CBA}"/>
          </ac:spMkLst>
        </pc:spChg>
        <pc:picChg chg="add mod">
          <ac:chgData name="Denise Raybon" userId="c4365206-81f9-49d1-b939-c9d44764e845" providerId="ADAL" clId="{5E6B09CD-EC5B-49D7-83BE-89E60D5C6E09}" dt="2019-04-03T18:06:03.292" v="44" actId="1076"/>
          <ac:picMkLst>
            <pc:docMk/>
            <pc:sldMk cId="3078939677" sldId="759"/>
            <ac:picMk id="5" creationId="{00FF5F36-F7DE-48D9-8308-B7B37D4D022A}"/>
          </ac:picMkLst>
        </pc:picChg>
        <pc:picChg chg="del">
          <ac:chgData name="Denise Raybon" userId="c4365206-81f9-49d1-b939-c9d44764e845" providerId="ADAL" clId="{5E6B09CD-EC5B-49D7-83BE-89E60D5C6E09}" dt="2019-04-03T18:05:13.868" v="32" actId="478"/>
          <ac:picMkLst>
            <pc:docMk/>
            <pc:sldMk cId="3078939677" sldId="759"/>
            <ac:picMk id="8" creationId="{7EAAC747-FDF3-4950-84C6-E01D240EED73}"/>
          </ac:picMkLst>
        </pc:picChg>
      </pc:sldChg>
      <pc:sldChg chg="addSp delSp modSp">
        <pc:chgData name="Denise Raybon" userId="c4365206-81f9-49d1-b939-c9d44764e845" providerId="ADAL" clId="{5E6B09CD-EC5B-49D7-83BE-89E60D5C6E09}" dt="2019-04-03T18:04:00.894" v="14" actId="27614"/>
        <pc:sldMkLst>
          <pc:docMk/>
          <pc:sldMk cId="4259379100" sldId="785"/>
        </pc:sldMkLst>
        <pc:spChg chg="add del mod">
          <ac:chgData name="Denise Raybon" userId="c4365206-81f9-49d1-b939-c9d44764e845" providerId="ADAL" clId="{5E6B09CD-EC5B-49D7-83BE-89E60D5C6E09}" dt="2019-04-03T18:03:58.416" v="13" actId="931"/>
          <ac:spMkLst>
            <pc:docMk/>
            <pc:sldMk cId="4259379100" sldId="785"/>
            <ac:spMk id="3" creationId="{E0CC4425-B185-4BAB-BF93-7F7B22B1F128}"/>
          </ac:spMkLst>
        </pc:spChg>
        <pc:picChg chg="del">
          <ac:chgData name="Denise Raybon" userId="c4365206-81f9-49d1-b939-c9d44764e845" providerId="ADAL" clId="{5E6B09CD-EC5B-49D7-83BE-89E60D5C6E09}" dt="2019-04-03T18:03:54.738" v="12" actId="478"/>
          <ac:picMkLst>
            <pc:docMk/>
            <pc:sldMk cId="4259379100" sldId="785"/>
            <ac:picMk id="4" creationId="{C516F839-8F14-4BA4-850D-1C07AD3853E2}"/>
          </ac:picMkLst>
        </pc:picChg>
        <pc:picChg chg="add mod">
          <ac:chgData name="Denise Raybon" userId="c4365206-81f9-49d1-b939-c9d44764e845" providerId="ADAL" clId="{5E6B09CD-EC5B-49D7-83BE-89E60D5C6E09}" dt="2019-04-03T18:04:00.894" v="14" actId="27614"/>
          <ac:picMkLst>
            <pc:docMk/>
            <pc:sldMk cId="4259379100" sldId="785"/>
            <ac:picMk id="7" creationId="{09A686FA-381C-4BE4-B8B6-7E1DEE1BE0FE}"/>
          </ac:picMkLst>
        </pc:picChg>
      </pc:sldChg>
      <pc:sldChg chg="addSp delSp modSp">
        <pc:chgData name="Denise Raybon" userId="c4365206-81f9-49d1-b939-c9d44764e845" providerId="ADAL" clId="{5E6B09CD-EC5B-49D7-83BE-89E60D5C6E09}" dt="2019-04-03T18:06:28.825" v="50" actId="1076"/>
        <pc:sldMkLst>
          <pc:docMk/>
          <pc:sldMk cId="2918337798" sldId="788"/>
        </pc:sldMkLst>
        <pc:spChg chg="mod">
          <ac:chgData name="Denise Raybon" userId="c4365206-81f9-49d1-b939-c9d44764e845" providerId="ADAL" clId="{5E6B09CD-EC5B-49D7-83BE-89E60D5C6E09}" dt="2019-04-03T18:06:20.807" v="47" actId="1076"/>
          <ac:spMkLst>
            <pc:docMk/>
            <pc:sldMk cId="2918337798" sldId="788"/>
            <ac:spMk id="4" creationId="{5FD577D5-262D-4B4D-84FC-96D790D56326}"/>
          </ac:spMkLst>
        </pc:spChg>
        <pc:picChg chg="del">
          <ac:chgData name="Denise Raybon" userId="c4365206-81f9-49d1-b939-c9d44764e845" providerId="ADAL" clId="{5E6B09CD-EC5B-49D7-83BE-89E60D5C6E09}" dt="2019-04-03T18:04:18.333" v="15" actId="478"/>
          <ac:picMkLst>
            <pc:docMk/>
            <pc:sldMk cId="2918337798" sldId="788"/>
            <ac:picMk id="5" creationId="{7EE0F641-A52D-439A-8D0A-735635CA566D}"/>
          </ac:picMkLst>
        </pc:picChg>
        <pc:picChg chg="add mod">
          <ac:chgData name="Denise Raybon" userId="c4365206-81f9-49d1-b939-c9d44764e845" providerId="ADAL" clId="{5E6B09CD-EC5B-49D7-83BE-89E60D5C6E09}" dt="2019-04-03T18:06:28.825" v="50" actId="1076"/>
          <ac:picMkLst>
            <pc:docMk/>
            <pc:sldMk cId="2918337798" sldId="788"/>
            <ac:picMk id="6" creationId="{31BFF5AF-027C-479C-9513-9E3FC528CE1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1DC1F4-9CCF-4740-B518-02C7D0C6E23E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0B4D64-46C1-437A-9B44-EFCF6060DE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514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https://www.samhsa.gov/medication-assisted-treatment/treatment/naloxone</a:t>
            </a:r>
          </a:p>
          <a:p>
            <a:endParaRPr lang="en-US" dirty="0" smtClean="0"/>
          </a:p>
          <a:p>
            <a:r>
              <a:rPr lang="en-US" dirty="0" smtClean="0"/>
              <a:t>Pregnant women can be safely given naloxone in limited doses under the supervision of a doctor</a:t>
            </a:r>
          </a:p>
          <a:p>
            <a:r>
              <a:rPr lang="en-US" dirty="0" smtClean="0"/>
              <a:t>Naloxone for overdose</a:t>
            </a:r>
            <a:r>
              <a:rPr lang="en-US" baseline="0" dirty="0" smtClean="0"/>
              <a:t> causes immediate </a:t>
            </a:r>
            <a:r>
              <a:rPr lang="en-US" dirty="0" smtClean="0"/>
              <a:t> symptoms of opioid withdrawal, including:</a:t>
            </a:r>
          </a:p>
          <a:p>
            <a:r>
              <a:rPr lang="en-US" dirty="0" smtClean="0"/>
              <a:t>Feeling nervous, restless, or irritable</a:t>
            </a:r>
          </a:p>
          <a:p>
            <a:r>
              <a:rPr lang="en-US" dirty="0" smtClean="0"/>
              <a:t>Body aches</a:t>
            </a:r>
          </a:p>
          <a:p>
            <a:r>
              <a:rPr lang="en-US" dirty="0" smtClean="0"/>
              <a:t>Dizziness or weakness</a:t>
            </a:r>
          </a:p>
          <a:p>
            <a:r>
              <a:rPr lang="en-US" dirty="0" smtClean="0"/>
              <a:t>Diarrhea, stomach pain, or nausea</a:t>
            </a:r>
          </a:p>
          <a:p>
            <a:r>
              <a:rPr lang="en-US" dirty="0" smtClean="0"/>
              <a:t>Fever, chills, or goose bumps</a:t>
            </a:r>
          </a:p>
          <a:p>
            <a:r>
              <a:rPr lang="en-US" dirty="0" smtClean="0"/>
              <a:t>Sneezing or runny nose in the absence of </a:t>
            </a:r>
          </a:p>
          <a:p>
            <a:endParaRPr lang="en-US" dirty="0" smtClean="0"/>
          </a:p>
          <a:p>
            <a:r>
              <a:rPr lang="en-US" dirty="0" smtClean="0"/>
              <a:t>For</a:t>
            </a:r>
            <a:r>
              <a:rPr lang="en-US" baseline="0" dirty="0" smtClean="0"/>
              <a:t> more information go to</a:t>
            </a:r>
          </a:p>
          <a:p>
            <a:r>
              <a:rPr lang="en-US" baseline="0" dirty="0" smtClean="0"/>
              <a:t>Texas Overdose Naloxone Initiative (TONI)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EBA97-7C53-4A7E-9990-571690C774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09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EBA97-7C53-4A7E-9990-571690C774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05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774F99-E9F4-4296-826A-866D6FC04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15E41C9-E0FF-4D5D-9976-8C0A27EF32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881E04A-B1AF-494F-B423-A67E4A4C3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52EBA-AB74-483F-9CDE-671FA78FE8AF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827593C-4142-41AB-A7F3-B322EE4C6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5635C05-E052-44C3-AC3B-CBE6269FC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A828-345D-4DF7-AA8B-DD2A1A93D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055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0BD87B-5082-43DE-BE4E-A837740BC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E4B60EF-14B3-4DA5-B3D6-1B655EDE1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C6D49B5-09EB-490F-9296-887F4C583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52EBA-AB74-483F-9CDE-671FA78FE8AF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9DD1824-0F97-41FA-AAC3-3D2A7924D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9D66982-7ACC-4E24-AC98-7BA587F4A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A828-345D-4DF7-AA8B-DD2A1A93D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753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4A17D9B-CC33-4FB9-ADF8-753508CEE9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E3A1094-4356-4304-89CA-4C06CE663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63FD166-4777-4215-9603-79D23292D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52EBA-AB74-483F-9CDE-671FA78FE8AF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0595577-4135-4C78-BEDE-ED4CD5A9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9771A89-E959-43BF-9AA9-3A84158E4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A828-345D-4DF7-AA8B-DD2A1A93D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831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F2CCC1-927F-40C3-8397-A81CCCE77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73F84FB-181E-404E-9670-6B7257C13B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4B5DBE3-9262-423C-94A9-997AE3D415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EE9704-7BF0-4725-BDD2-D8D21278413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480129A-BBD1-4961-B19A-36F2FC9C8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CA3D4FF-6FA7-4FB6-A9E2-CF6A74912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04E-1376-4999-9DBF-550550626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52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923F45-6443-4540-A3C0-C43120931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6C6931C-FF0A-4EBA-8A04-907F453E2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B861835-4C1C-45CC-9A6F-7D51B76D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EE9704-7BF0-4725-BDD2-D8D21278413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E88F1BE-DC0A-431A-B06E-3ADF3AA9F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3E06DD0-8D92-4495-A6ED-7A83C29CB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04E-1376-4999-9DBF-550550626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540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AAE67D-A698-4182-B0FD-26C971991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6598F2D-CC76-4699-A6FA-B75C4F753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B08FFE2-6DDA-4C48-BDBF-80CAF62A94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EE9704-7BF0-4725-BDD2-D8D21278413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68A55C9-D2C4-4127-A279-21E989BF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B72B181-480E-4912-8AC3-19E90EB20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04E-1376-4999-9DBF-550550626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324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4D8CAF-965A-41C2-A06C-C2DE7EE12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58D0CB-F921-49E0-96D2-D2CD354854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68DA39E-2693-434A-A8E8-F045D9A09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3284C22-AC58-4443-903B-BBA3577A72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EE9704-7BF0-4725-BDD2-D8D21278413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0AB1F20-5F07-4AF9-B23E-63D404B01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439D121-6FFA-497D-8022-C2F95DA79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04E-1376-4999-9DBF-550550626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790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03AA2C-C7CE-4BDF-A735-AD4C26F4A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43FDA51-194F-48ED-A9AE-A026A345C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819DE51-78A3-450B-939D-C86A05974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38FA2B7-0A4D-4BB5-A094-B86E657F72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F9955D9-5CC4-4A3A-8E83-C0FA64ADAA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749D61D-1351-41C4-9956-61341AC13F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EE9704-7BF0-4725-BDD2-D8D21278413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A03A59-92AA-43F4-BB7B-A1830FA58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30A10F2-BA45-47E7-8D2C-D4A57A3A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04E-1376-4999-9DBF-550550626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704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869DE9-0C89-489A-B90D-C86547CC4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3360" y="2498725"/>
            <a:ext cx="493268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781ED26-F380-4C21-A272-FE868C1A3A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EE9704-7BF0-4725-BDD2-D8D21278413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51EDB55-163D-4077-B0BB-F01CAFB49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04E-1376-4999-9DBF-55055062635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="" xmlns:a16="http://schemas.microsoft.com/office/drawing/2014/main" id="{8A2B996D-4369-4AEA-BF22-35BE6E843CE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5029200" cy="6858000"/>
          </a:xfrm>
          <a:solidFill>
            <a:srgbClr val="88DBDF"/>
          </a:solidFill>
        </p:spPr>
        <p:txBody>
          <a:bodyPr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Brandon Text Light" panose="020B0303020203060203" pitchFamily="34" charset="0"/>
              </a:defRPr>
            </a:lvl1pPr>
          </a:lstStyle>
          <a:p>
            <a:r>
              <a:rPr lang="en-US" dirty="0"/>
              <a:t>INSERT IMAGE (605 x 825 px)</a:t>
            </a:r>
          </a:p>
        </p:txBody>
      </p:sp>
    </p:spTree>
    <p:extLst>
      <p:ext uri="{BB962C8B-B14F-4D97-AF65-F5344CB8AC3E}">
        <p14:creationId xmlns:p14="http://schemas.microsoft.com/office/powerpoint/2010/main" val="1206957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7350A7C-EC27-431D-A615-0E44FC1757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EE9704-7BF0-4725-BDD2-D8D21278413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028336A-99E8-4276-B7B6-F207A39C3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1DAE95F-1A51-467E-9AA4-E9CAFB825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04E-1376-4999-9DBF-550550626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34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1A7E31-90AD-4F2A-8C8A-783004AA0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D8BEE40-FA86-45EE-8B9E-12966A3A9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8BB3E97-B181-426D-928C-89EC88889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655E16A-1763-42D7-9C7B-90B8C795CE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EE9704-7BF0-4725-BDD2-D8D21278413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C88583E-7019-48EA-B937-2C77B7046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8D6C991-4232-4E1B-82E0-B7D697CCA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04E-1376-4999-9DBF-550550626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94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2D7311-BA85-4D4D-9F42-F9C754170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27EA71E-27F5-4285-B644-840AF191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4D4E986-8112-4B7D-836F-CE864BFF0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52EBA-AB74-483F-9CDE-671FA78FE8AF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C51F44A-BB67-4793-B11B-BDB67727F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81CEFB6-298C-43B7-BF1A-9BEDF49A7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A828-345D-4DF7-AA8B-DD2A1A93D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0663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53F8E0-444D-401C-B469-BE71037AE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ACB5D16-0A91-43AF-8E6C-4A3C2D70A8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AB46B65-F11C-4569-AF0F-66B46A69DE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C694808-9C4B-4A31-A2CD-55C32CFC5B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EE9704-7BF0-4725-BDD2-D8D21278413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3FF136F-7161-4470-A37F-CD68F5E85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D74237D-3326-456D-8A29-19CC86FF8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04E-1376-4999-9DBF-550550626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333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F6D6DB-23D7-462E-9712-88790F1A9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F453CD3-16F2-447C-B079-36C848A9A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88FCCA1-084C-42A5-9F7B-B2537AAB1A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EE9704-7BF0-4725-BDD2-D8D21278413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097110-1EB7-4C14-B17D-BE2449FF6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B96A7B4-C06A-4C7F-AAFB-75D811501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04E-1376-4999-9DBF-550550626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2090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4E821B6-3C67-4802-AEF0-5B8D9A54FB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D889A71-A006-470A-9458-093914D9B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8AD2827-7EB7-401D-B9A7-E2BF75E41D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EE9704-7BF0-4725-BDD2-D8D212784138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381DE89-B673-4F53-A60A-4A9AE7A4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3CC91A9-85A8-4890-9C18-D83B07B50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D04E-1376-4999-9DBF-550550626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9619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7215-A374-4C1A-A13D-8E2209368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8168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7215-A374-4C1A-A13D-8E2209368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852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7215-A374-4C1A-A13D-8E2209368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6171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7215-A374-4C1A-A13D-8E2209368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385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81AA-2E8E-487D-ACFD-8C1EFA0FA1A0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7215-A374-4C1A-A13D-8E2209368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1066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81AA-2E8E-487D-ACFD-8C1EFA0FA1A0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7215-A374-4C1A-A13D-8E2209368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1883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7215-A374-4C1A-A13D-8E220936832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491871F2-EE81-4051-AFC8-DF442EA29A92}"/>
              </a:ext>
            </a:extLst>
          </p:cNvPr>
          <p:cNvSpPr/>
          <p:nvPr userDrawn="1"/>
        </p:nvSpPr>
        <p:spPr>
          <a:xfrm>
            <a:off x="0" y="6485641"/>
            <a:ext cx="2809188" cy="372359"/>
          </a:xfrm>
          <a:prstGeom prst="rect">
            <a:avLst/>
          </a:prstGeom>
          <a:solidFill>
            <a:srgbClr val="F15F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36E3DA6-1545-4104-9172-D0F0059972AF}"/>
              </a:ext>
            </a:extLst>
          </p:cNvPr>
          <p:cNvSpPr/>
          <p:nvPr userDrawn="1"/>
        </p:nvSpPr>
        <p:spPr>
          <a:xfrm>
            <a:off x="2809188" y="6485641"/>
            <a:ext cx="6532775" cy="372359"/>
          </a:xfrm>
          <a:prstGeom prst="rect">
            <a:avLst/>
          </a:prstGeom>
          <a:solidFill>
            <a:srgbClr val="FFE8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F06711C-C123-4BC4-A9F1-BE86C41FC950}"/>
              </a:ext>
            </a:extLst>
          </p:cNvPr>
          <p:cNvSpPr/>
          <p:nvPr userDrawn="1"/>
        </p:nvSpPr>
        <p:spPr>
          <a:xfrm>
            <a:off x="0" y="6202837"/>
            <a:ext cx="3311951" cy="282804"/>
          </a:xfrm>
          <a:prstGeom prst="rect">
            <a:avLst/>
          </a:prstGeom>
          <a:solidFill>
            <a:srgbClr val="EA28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428CA1A-F3CC-4200-A495-12101CDF1EBC}"/>
              </a:ext>
            </a:extLst>
          </p:cNvPr>
          <p:cNvSpPr/>
          <p:nvPr userDrawn="1"/>
        </p:nvSpPr>
        <p:spPr>
          <a:xfrm>
            <a:off x="8309114" y="6485641"/>
            <a:ext cx="3882886" cy="372359"/>
          </a:xfrm>
          <a:prstGeom prst="rect">
            <a:avLst/>
          </a:prstGeom>
          <a:solidFill>
            <a:srgbClr val="EA28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8160A47-A604-4B2A-8763-423E40FBCD8D}"/>
              </a:ext>
            </a:extLst>
          </p:cNvPr>
          <p:cNvSpPr/>
          <p:nvPr userDrawn="1"/>
        </p:nvSpPr>
        <p:spPr>
          <a:xfrm>
            <a:off x="9615022" y="6214165"/>
            <a:ext cx="2576978" cy="281508"/>
          </a:xfrm>
          <a:prstGeom prst="rect">
            <a:avLst/>
          </a:prstGeom>
          <a:solidFill>
            <a:srgbClr val="FDC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3DE66822-8478-4A98-94D8-4FD47F404C03}"/>
              </a:ext>
            </a:extLst>
          </p:cNvPr>
          <p:cNvSpPr/>
          <p:nvPr userDrawn="1"/>
        </p:nvSpPr>
        <p:spPr>
          <a:xfrm>
            <a:off x="3311952" y="6202837"/>
            <a:ext cx="6319916" cy="282804"/>
          </a:xfrm>
          <a:prstGeom prst="rect">
            <a:avLst/>
          </a:prstGeom>
          <a:solidFill>
            <a:srgbClr val="D75A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86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CA17DD-2AE9-4DCB-933C-6B43D4423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E803543-BEC9-4C0D-8042-CDAA56E69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2584FCA-E1C2-4D4D-B121-5BF9B3609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52EBA-AB74-483F-9CDE-671FA78FE8AF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966E5FE-CBE1-4B75-8CD0-CF48798F8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2C02402-7FD8-45DC-9458-27C1CAEB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A828-345D-4DF7-AA8B-DD2A1A93D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5843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7215-A374-4C1A-A13D-8E2209368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4916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7215-A374-4C1A-A13D-8E2209368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7154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81AA-2E8E-487D-ACFD-8C1EFA0FA1A0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7215-A374-4C1A-A13D-8E2209368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4456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81AA-2E8E-487D-ACFD-8C1EFA0FA1A0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7215-A374-4C1A-A13D-8E2209368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933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8B481C-1DA5-44C8-8C22-AC7924199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200" y="844089"/>
            <a:ext cx="5181600" cy="846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BF841EE-9AD8-455E-815C-963B6740C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5EF211A-9D25-4E10-9659-963C2C616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A828-345D-4DF7-AA8B-DD2A1A93D9D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="" xmlns:a16="http://schemas.microsoft.com/office/drawing/2014/main" id="{E70AEA8C-EB85-483A-BA28-4721DE2294C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965200"/>
            <a:ext cx="5029200" cy="5892800"/>
          </a:xfrm>
          <a:solidFill>
            <a:srgbClr val="88DBDF"/>
          </a:solidFill>
        </p:spPr>
        <p:txBody>
          <a:bodyPr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Brandon Text Light" panose="020B0303020203060203" pitchFamily="34" charset="0"/>
              </a:defRPr>
            </a:lvl1pPr>
          </a:lstStyle>
          <a:p>
            <a:r>
              <a:rPr lang="en-US" dirty="0"/>
              <a:t>INSERT IMAGE (605 x 825 px)</a:t>
            </a:r>
          </a:p>
        </p:txBody>
      </p:sp>
    </p:spTree>
    <p:extLst>
      <p:ext uri="{BB962C8B-B14F-4D97-AF65-F5344CB8AC3E}">
        <p14:creationId xmlns:p14="http://schemas.microsoft.com/office/powerpoint/2010/main" val="410809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6ADF07-33A9-4E4F-9C1E-E1103FC82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AB000D6-2C44-4C56-9515-33BFBC536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F8E1EC8-781D-426E-94B0-E9DB94728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E28C07D-7EFF-4D14-AC08-1A863AB6FD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C571CAA-1B36-44C4-B939-5432A6A481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62DA766-F02B-4A1A-898E-5770F86C6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52EBA-AB74-483F-9CDE-671FA78FE8AF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0A573C5-07AE-426E-99D6-2C7DDD969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5EC6167-DAD9-434E-9A29-AC0525CE5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A828-345D-4DF7-AA8B-DD2A1A93D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441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91F272-C0A6-4DED-8000-523A576BE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2F5A8B9-D34B-4FC3-9BA6-18800DD7B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52EBA-AB74-483F-9CDE-671FA78FE8AF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65EB63D-8AFF-4BEA-BCCE-104266D62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C656271-EC2B-4DC0-B14D-E1A5AAC7E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A828-345D-4DF7-AA8B-DD2A1A93D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14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FC910F0-523C-48A0-830C-EC29CE67D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52EBA-AB74-483F-9CDE-671FA78FE8AF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CC6F3A1-E175-4B4F-912D-36AD2A27E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DFAF1A1-F274-4975-BAC3-0BDEDB302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A828-345D-4DF7-AA8B-DD2A1A93D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996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99F3D1-3E9C-4641-ADB5-735B9656C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BCCCBC6-9B14-4F58-9A6E-26CD4EBDA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7A19377-8F88-450E-B574-8682165E5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29D95A4-E7DA-4A5C-8301-7E38C36CA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52EBA-AB74-483F-9CDE-671FA78FE8AF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80BA827-9AD5-41BB-B16C-582C588B9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C41B021-2A79-4522-9D1B-B28F0239F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A828-345D-4DF7-AA8B-DD2A1A93D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038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C5556F-4811-486A-80CD-0D478CD39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BC6A0C7-DA7D-42FB-AA5E-26218CA134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8DDBF16-5CB1-4ACF-AA5D-39D4021E0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063FA45-2B5A-4D5A-8C12-E5CF7E183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52EBA-AB74-483F-9CDE-671FA78FE8AF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478370C-5D2A-4E66-ABA6-D75ABBAB2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E492EB0-1DAA-49AB-9D83-BD30F11C1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A828-345D-4DF7-AA8B-DD2A1A93D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14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1E84036-E9EA-424E-8688-70BBA2B13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4089"/>
            <a:ext cx="10515600" cy="846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5EEC10C-9F4F-410C-997C-75076D3DE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2B43740-0F12-4922-B6BD-4B47069F61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52EBA-AB74-483F-9CDE-671FA78FE8AF}" type="datetimeFigureOut">
              <a:rPr lang="en-US" smtClean="0"/>
              <a:t>9/10/2019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2F299A6-B446-4A35-ABDE-C485BFF55C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22A0E1F-68F2-463C-9818-216CC24F7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7A828-345D-4DF7-AA8B-DD2A1A93D9D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12EFC02-3E83-4D9C-B2D6-C4794BE5D82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95" y="24249"/>
            <a:ext cx="3171660" cy="620739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C13AE995-4800-49B3-A748-62559BC2E2DF}"/>
              </a:ext>
            </a:extLst>
          </p:cNvPr>
          <p:cNvGrpSpPr>
            <a:grpSpLocks noChangeAspect="1"/>
          </p:cNvGrpSpPr>
          <p:nvPr userDrawn="1"/>
        </p:nvGrpSpPr>
        <p:grpSpPr bwMode="black">
          <a:xfrm>
            <a:off x="9578739" y="53637"/>
            <a:ext cx="2344126" cy="603206"/>
            <a:chOff x="2610" y="254"/>
            <a:chExt cx="3618" cy="931"/>
          </a:xfrm>
        </p:grpSpPr>
        <p:sp>
          <p:nvSpPr>
            <p:cNvPr id="9" name="Freeform 5">
              <a:extLst>
                <a:ext uri="{FF2B5EF4-FFF2-40B4-BE49-F238E27FC236}">
                  <a16:creationId xmlns="" xmlns:a16="http://schemas.microsoft.com/office/drawing/2014/main" id="{9761CD7E-EED4-4841-A90D-528A7AEF1A37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3646" y="385"/>
              <a:ext cx="355" cy="381"/>
            </a:xfrm>
            <a:custGeom>
              <a:avLst/>
              <a:gdLst>
                <a:gd name="T0" fmla="*/ 1 w 150"/>
                <a:gd name="T1" fmla="*/ 154 h 160"/>
                <a:gd name="T2" fmla="*/ 70 w 150"/>
                <a:gd name="T3" fmla="*/ 2 h 160"/>
                <a:gd name="T4" fmla="*/ 74 w 150"/>
                <a:gd name="T5" fmla="*/ 0 h 160"/>
                <a:gd name="T6" fmla="*/ 76 w 150"/>
                <a:gd name="T7" fmla="*/ 0 h 160"/>
                <a:gd name="T8" fmla="*/ 80 w 150"/>
                <a:gd name="T9" fmla="*/ 2 h 160"/>
                <a:gd name="T10" fmla="*/ 148 w 150"/>
                <a:gd name="T11" fmla="*/ 154 h 160"/>
                <a:gd name="T12" fmla="*/ 144 w 150"/>
                <a:gd name="T13" fmla="*/ 160 h 160"/>
                <a:gd name="T14" fmla="*/ 135 w 150"/>
                <a:gd name="T15" fmla="*/ 160 h 160"/>
                <a:gd name="T16" fmla="*/ 132 w 150"/>
                <a:gd name="T17" fmla="*/ 158 h 160"/>
                <a:gd name="T18" fmla="*/ 115 w 150"/>
                <a:gd name="T19" fmla="*/ 120 h 160"/>
                <a:gd name="T20" fmla="*/ 34 w 150"/>
                <a:gd name="T21" fmla="*/ 120 h 160"/>
                <a:gd name="T22" fmla="*/ 18 w 150"/>
                <a:gd name="T23" fmla="*/ 158 h 160"/>
                <a:gd name="T24" fmla="*/ 14 w 150"/>
                <a:gd name="T25" fmla="*/ 160 h 160"/>
                <a:gd name="T26" fmla="*/ 5 w 150"/>
                <a:gd name="T27" fmla="*/ 160 h 160"/>
                <a:gd name="T28" fmla="*/ 1 w 150"/>
                <a:gd name="T29" fmla="*/ 154 h 160"/>
                <a:gd name="T30" fmla="*/ 109 w 150"/>
                <a:gd name="T31" fmla="*/ 106 h 160"/>
                <a:gd name="T32" fmla="*/ 76 w 150"/>
                <a:gd name="T33" fmla="*/ 32 h 160"/>
                <a:gd name="T34" fmla="*/ 74 w 150"/>
                <a:gd name="T35" fmla="*/ 32 h 160"/>
                <a:gd name="T36" fmla="*/ 41 w 150"/>
                <a:gd name="T37" fmla="*/ 106 h 160"/>
                <a:gd name="T38" fmla="*/ 109 w 150"/>
                <a:gd name="T39" fmla="*/ 10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0" h="160">
                  <a:moveTo>
                    <a:pt x="1" y="154"/>
                  </a:moveTo>
                  <a:cubicBezTo>
                    <a:pt x="70" y="2"/>
                    <a:pt x="70" y="2"/>
                    <a:pt x="70" y="2"/>
                  </a:cubicBezTo>
                  <a:cubicBezTo>
                    <a:pt x="71" y="1"/>
                    <a:pt x="72" y="0"/>
                    <a:pt x="74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8" y="0"/>
                    <a:pt x="79" y="1"/>
                    <a:pt x="80" y="2"/>
                  </a:cubicBezTo>
                  <a:cubicBezTo>
                    <a:pt x="148" y="154"/>
                    <a:pt x="148" y="154"/>
                    <a:pt x="148" y="154"/>
                  </a:cubicBezTo>
                  <a:cubicBezTo>
                    <a:pt x="150" y="157"/>
                    <a:pt x="148" y="160"/>
                    <a:pt x="144" y="160"/>
                  </a:cubicBezTo>
                  <a:cubicBezTo>
                    <a:pt x="135" y="160"/>
                    <a:pt x="135" y="160"/>
                    <a:pt x="135" y="160"/>
                  </a:cubicBezTo>
                  <a:cubicBezTo>
                    <a:pt x="133" y="160"/>
                    <a:pt x="132" y="159"/>
                    <a:pt x="132" y="158"/>
                  </a:cubicBezTo>
                  <a:cubicBezTo>
                    <a:pt x="115" y="120"/>
                    <a:pt x="115" y="120"/>
                    <a:pt x="115" y="120"/>
                  </a:cubicBezTo>
                  <a:cubicBezTo>
                    <a:pt x="34" y="120"/>
                    <a:pt x="34" y="120"/>
                    <a:pt x="34" y="120"/>
                  </a:cubicBezTo>
                  <a:cubicBezTo>
                    <a:pt x="18" y="158"/>
                    <a:pt x="18" y="158"/>
                    <a:pt x="18" y="158"/>
                  </a:cubicBezTo>
                  <a:cubicBezTo>
                    <a:pt x="17" y="159"/>
                    <a:pt x="16" y="160"/>
                    <a:pt x="14" y="160"/>
                  </a:cubicBezTo>
                  <a:cubicBezTo>
                    <a:pt x="5" y="160"/>
                    <a:pt x="5" y="160"/>
                    <a:pt x="5" y="160"/>
                  </a:cubicBezTo>
                  <a:cubicBezTo>
                    <a:pt x="2" y="160"/>
                    <a:pt x="0" y="157"/>
                    <a:pt x="1" y="154"/>
                  </a:cubicBezTo>
                  <a:moveTo>
                    <a:pt x="109" y="106"/>
                  </a:moveTo>
                  <a:cubicBezTo>
                    <a:pt x="98" y="82"/>
                    <a:pt x="87" y="57"/>
                    <a:pt x="76" y="32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41" y="106"/>
                    <a:pt x="41" y="106"/>
                    <a:pt x="41" y="106"/>
                  </a:cubicBezTo>
                  <a:lnTo>
                    <a:pt x="109" y="106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616365"/>
                </a:solidFill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="" xmlns:a16="http://schemas.microsoft.com/office/drawing/2014/main" id="{A126BF9D-CD7B-4DB5-A1A2-2B4A5E1B1572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4084" y="389"/>
              <a:ext cx="206" cy="377"/>
            </a:xfrm>
            <a:custGeom>
              <a:avLst/>
              <a:gdLst>
                <a:gd name="T0" fmla="*/ 0 w 87"/>
                <a:gd name="T1" fmla="*/ 4 h 158"/>
                <a:gd name="T2" fmla="*/ 5 w 87"/>
                <a:gd name="T3" fmla="*/ 0 h 158"/>
                <a:gd name="T4" fmla="*/ 14 w 87"/>
                <a:gd name="T5" fmla="*/ 0 h 158"/>
                <a:gd name="T6" fmla="*/ 18 w 87"/>
                <a:gd name="T7" fmla="*/ 4 h 158"/>
                <a:gd name="T8" fmla="*/ 18 w 87"/>
                <a:gd name="T9" fmla="*/ 143 h 158"/>
                <a:gd name="T10" fmla="*/ 83 w 87"/>
                <a:gd name="T11" fmla="*/ 143 h 158"/>
                <a:gd name="T12" fmla="*/ 87 w 87"/>
                <a:gd name="T13" fmla="*/ 147 h 158"/>
                <a:gd name="T14" fmla="*/ 87 w 87"/>
                <a:gd name="T15" fmla="*/ 154 h 158"/>
                <a:gd name="T16" fmla="*/ 83 w 87"/>
                <a:gd name="T17" fmla="*/ 158 h 158"/>
                <a:gd name="T18" fmla="*/ 5 w 87"/>
                <a:gd name="T19" fmla="*/ 158 h 158"/>
                <a:gd name="T20" fmla="*/ 0 w 87"/>
                <a:gd name="T21" fmla="*/ 154 h 158"/>
                <a:gd name="T22" fmla="*/ 0 w 87"/>
                <a:gd name="T23" fmla="*/ 4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7" h="158">
                  <a:moveTo>
                    <a:pt x="0" y="4"/>
                  </a:moveTo>
                  <a:cubicBezTo>
                    <a:pt x="0" y="2"/>
                    <a:pt x="2" y="0"/>
                    <a:pt x="5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6" y="0"/>
                    <a:pt x="18" y="2"/>
                    <a:pt x="18" y="4"/>
                  </a:cubicBezTo>
                  <a:cubicBezTo>
                    <a:pt x="18" y="143"/>
                    <a:pt x="18" y="143"/>
                    <a:pt x="18" y="143"/>
                  </a:cubicBezTo>
                  <a:cubicBezTo>
                    <a:pt x="83" y="143"/>
                    <a:pt x="83" y="143"/>
                    <a:pt x="83" y="143"/>
                  </a:cubicBezTo>
                  <a:cubicBezTo>
                    <a:pt x="86" y="143"/>
                    <a:pt x="87" y="145"/>
                    <a:pt x="87" y="147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7" y="156"/>
                    <a:pt x="86" y="158"/>
                    <a:pt x="83" y="158"/>
                  </a:cubicBezTo>
                  <a:cubicBezTo>
                    <a:pt x="5" y="158"/>
                    <a:pt x="5" y="158"/>
                    <a:pt x="5" y="158"/>
                  </a:cubicBezTo>
                  <a:cubicBezTo>
                    <a:pt x="2" y="158"/>
                    <a:pt x="0" y="156"/>
                    <a:pt x="0" y="154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616365"/>
                </a:solidFill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="" xmlns:a16="http://schemas.microsoft.com/office/drawing/2014/main" id="{997624CC-90D0-46DC-A7A0-147AFB58E294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4333" y="389"/>
              <a:ext cx="248" cy="377"/>
            </a:xfrm>
            <a:custGeom>
              <a:avLst/>
              <a:gdLst>
                <a:gd name="T0" fmla="*/ 44 w 105"/>
                <a:gd name="T1" fmla="*/ 15 h 158"/>
                <a:gd name="T2" fmla="*/ 5 w 105"/>
                <a:gd name="T3" fmla="*/ 15 h 158"/>
                <a:gd name="T4" fmla="*/ 0 w 105"/>
                <a:gd name="T5" fmla="*/ 11 h 158"/>
                <a:gd name="T6" fmla="*/ 0 w 105"/>
                <a:gd name="T7" fmla="*/ 4 h 158"/>
                <a:gd name="T8" fmla="*/ 5 w 105"/>
                <a:gd name="T9" fmla="*/ 0 h 158"/>
                <a:gd name="T10" fmla="*/ 101 w 105"/>
                <a:gd name="T11" fmla="*/ 0 h 158"/>
                <a:gd name="T12" fmla="*/ 105 w 105"/>
                <a:gd name="T13" fmla="*/ 4 h 158"/>
                <a:gd name="T14" fmla="*/ 105 w 105"/>
                <a:gd name="T15" fmla="*/ 11 h 158"/>
                <a:gd name="T16" fmla="*/ 101 w 105"/>
                <a:gd name="T17" fmla="*/ 15 h 158"/>
                <a:gd name="T18" fmla="*/ 61 w 105"/>
                <a:gd name="T19" fmla="*/ 15 h 158"/>
                <a:gd name="T20" fmla="*/ 61 w 105"/>
                <a:gd name="T21" fmla="*/ 154 h 158"/>
                <a:gd name="T22" fmla="*/ 57 w 105"/>
                <a:gd name="T23" fmla="*/ 158 h 158"/>
                <a:gd name="T24" fmla="*/ 48 w 105"/>
                <a:gd name="T25" fmla="*/ 158 h 158"/>
                <a:gd name="T26" fmla="*/ 44 w 105"/>
                <a:gd name="T27" fmla="*/ 154 h 158"/>
                <a:gd name="T28" fmla="*/ 44 w 105"/>
                <a:gd name="T29" fmla="*/ 15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5" h="158">
                  <a:moveTo>
                    <a:pt x="44" y="15"/>
                  </a:moveTo>
                  <a:cubicBezTo>
                    <a:pt x="5" y="15"/>
                    <a:pt x="5" y="15"/>
                    <a:pt x="5" y="15"/>
                  </a:cubicBezTo>
                  <a:cubicBezTo>
                    <a:pt x="2" y="15"/>
                    <a:pt x="0" y="13"/>
                    <a:pt x="0" y="1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3" y="0"/>
                    <a:pt x="105" y="2"/>
                    <a:pt x="105" y="4"/>
                  </a:cubicBezTo>
                  <a:cubicBezTo>
                    <a:pt x="105" y="11"/>
                    <a:pt x="105" y="11"/>
                    <a:pt x="105" y="11"/>
                  </a:cubicBezTo>
                  <a:cubicBezTo>
                    <a:pt x="105" y="13"/>
                    <a:pt x="103" y="15"/>
                    <a:pt x="101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1" y="154"/>
                    <a:pt x="61" y="154"/>
                    <a:pt x="61" y="154"/>
                  </a:cubicBezTo>
                  <a:cubicBezTo>
                    <a:pt x="61" y="156"/>
                    <a:pt x="59" y="158"/>
                    <a:pt x="57" y="158"/>
                  </a:cubicBezTo>
                  <a:cubicBezTo>
                    <a:pt x="48" y="158"/>
                    <a:pt x="48" y="158"/>
                    <a:pt x="48" y="158"/>
                  </a:cubicBezTo>
                  <a:cubicBezTo>
                    <a:pt x="46" y="158"/>
                    <a:pt x="44" y="156"/>
                    <a:pt x="44" y="154"/>
                  </a:cubicBezTo>
                  <a:lnTo>
                    <a:pt x="44" y="15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616365"/>
                </a:solidFill>
              </a:endParaRPr>
            </a:p>
          </p:txBody>
        </p:sp>
        <p:sp>
          <p:nvSpPr>
            <p:cNvPr id="12" name="Freeform 8">
              <a:extLst>
                <a:ext uri="{FF2B5EF4-FFF2-40B4-BE49-F238E27FC236}">
                  <a16:creationId xmlns="" xmlns:a16="http://schemas.microsoft.com/office/drawing/2014/main" id="{882D52EE-3729-4250-8D52-EC0E89BC066D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4607" y="385"/>
              <a:ext cx="353" cy="381"/>
            </a:xfrm>
            <a:custGeom>
              <a:avLst/>
              <a:gdLst>
                <a:gd name="T0" fmla="*/ 1 w 149"/>
                <a:gd name="T1" fmla="*/ 154 h 160"/>
                <a:gd name="T2" fmla="*/ 70 w 149"/>
                <a:gd name="T3" fmla="*/ 2 h 160"/>
                <a:gd name="T4" fmla="*/ 74 w 149"/>
                <a:gd name="T5" fmla="*/ 0 h 160"/>
                <a:gd name="T6" fmla="*/ 76 w 149"/>
                <a:gd name="T7" fmla="*/ 0 h 160"/>
                <a:gd name="T8" fmla="*/ 80 w 149"/>
                <a:gd name="T9" fmla="*/ 2 h 160"/>
                <a:gd name="T10" fmla="*/ 148 w 149"/>
                <a:gd name="T11" fmla="*/ 154 h 160"/>
                <a:gd name="T12" fmla="*/ 144 w 149"/>
                <a:gd name="T13" fmla="*/ 160 h 160"/>
                <a:gd name="T14" fmla="*/ 135 w 149"/>
                <a:gd name="T15" fmla="*/ 160 h 160"/>
                <a:gd name="T16" fmla="*/ 131 w 149"/>
                <a:gd name="T17" fmla="*/ 158 h 160"/>
                <a:gd name="T18" fmla="*/ 115 w 149"/>
                <a:gd name="T19" fmla="*/ 120 h 160"/>
                <a:gd name="T20" fmla="*/ 34 w 149"/>
                <a:gd name="T21" fmla="*/ 120 h 160"/>
                <a:gd name="T22" fmla="*/ 18 w 149"/>
                <a:gd name="T23" fmla="*/ 158 h 160"/>
                <a:gd name="T24" fmla="*/ 14 w 149"/>
                <a:gd name="T25" fmla="*/ 160 h 160"/>
                <a:gd name="T26" fmla="*/ 5 w 149"/>
                <a:gd name="T27" fmla="*/ 160 h 160"/>
                <a:gd name="T28" fmla="*/ 1 w 149"/>
                <a:gd name="T29" fmla="*/ 154 h 160"/>
                <a:gd name="T30" fmla="*/ 108 w 149"/>
                <a:gd name="T31" fmla="*/ 106 h 160"/>
                <a:gd name="T32" fmla="*/ 75 w 149"/>
                <a:gd name="T33" fmla="*/ 32 h 160"/>
                <a:gd name="T34" fmla="*/ 74 w 149"/>
                <a:gd name="T35" fmla="*/ 32 h 160"/>
                <a:gd name="T36" fmla="*/ 41 w 149"/>
                <a:gd name="T37" fmla="*/ 106 h 160"/>
                <a:gd name="T38" fmla="*/ 108 w 149"/>
                <a:gd name="T39" fmla="*/ 10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9" h="160">
                  <a:moveTo>
                    <a:pt x="1" y="154"/>
                  </a:moveTo>
                  <a:cubicBezTo>
                    <a:pt x="70" y="2"/>
                    <a:pt x="70" y="2"/>
                    <a:pt x="70" y="2"/>
                  </a:cubicBezTo>
                  <a:cubicBezTo>
                    <a:pt x="70" y="1"/>
                    <a:pt x="72" y="0"/>
                    <a:pt x="74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8" y="0"/>
                    <a:pt x="79" y="1"/>
                    <a:pt x="80" y="2"/>
                  </a:cubicBezTo>
                  <a:cubicBezTo>
                    <a:pt x="148" y="154"/>
                    <a:pt x="148" y="154"/>
                    <a:pt x="148" y="154"/>
                  </a:cubicBezTo>
                  <a:cubicBezTo>
                    <a:pt x="149" y="157"/>
                    <a:pt x="148" y="160"/>
                    <a:pt x="144" y="160"/>
                  </a:cubicBezTo>
                  <a:cubicBezTo>
                    <a:pt x="135" y="160"/>
                    <a:pt x="135" y="160"/>
                    <a:pt x="135" y="160"/>
                  </a:cubicBezTo>
                  <a:cubicBezTo>
                    <a:pt x="133" y="160"/>
                    <a:pt x="132" y="159"/>
                    <a:pt x="131" y="158"/>
                  </a:cubicBezTo>
                  <a:cubicBezTo>
                    <a:pt x="115" y="120"/>
                    <a:pt x="115" y="120"/>
                    <a:pt x="115" y="120"/>
                  </a:cubicBezTo>
                  <a:cubicBezTo>
                    <a:pt x="34" y="120"/>
                    <a:pt x="34" y="120"/>
                    <a:pt x="34" y="120"/>
                  </a:cubicBezTo>
                  <a:cubicBezTo>
                    <a:pt x="18" y="158"/>
                    <a:pt x="18" y="158"/>
                    <a:pt x="18" y="158"/>
                  </a:cubicBezTo>
                  <a:cubicBezTo>
                    <a:pt x="17" y="159"/>
                    <a:pt x="16" y="160"/>
                    <a:pt x="14" y="160"/>
                  </a:cubicBezTo>
                  <a:cubicBezTo>
                    <a:pt x="5" y="160"/>
                    <a:pt x="5" y="160"/>
                    <a:pt x="5" y="160"/>
                  </a:cubicBezTo>
                  <a:cubicBezTo>
                    <a:pt x="1" y="160"/>
                    <a:pt x="0" y="157"/>
                    <a:pt x="1" y="154"/>
                  </a:cubicBezTo>
                  <a:moveTo>
                    <a:pt x="108" y="106"/>
                  </a:moveTo>
                  <a:cubicBezTo>
                    <a:pt x="97" y="82"/>
                    <a:pt x="87" y="57"/>
                    <a:pt x="75" y="32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41" y="106"/>
                    <a:pt x="41" y="106"/>
                    <a:pt x="41" y="106"/>
                  </a:cubicBezTo>
                  <a:lnTo>
                    <a:pt x="108" y="106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616365"/>
                </a:solidFill>
              </a:endParaRPr>
            </a:p>
          </p:txBody>
        </p:sp>
        <p:sp>
          <p:nvSpPr>
            <p:cNvPr id="13" name="Freeform 9">
              <a:extLst>
                <a:ext uri="{FF2B5EF4-FFF2-40B4-BE49-F238E27FC236}">
                  <a16:creationId xmlns="" xmlns:a16="http://schemas.microsoft.com/office/drawing/2014/main" id="{31637513-727D-4F5A-BA92-8B96313BE63B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5045" y="389"/>
              <a:ext cx="265" cy="377"/>
            </a:xfrm>
            <a:custGeom>
              <a:avLst/>
              <a:gdLst>
                <a:gd name="T0" fmla="*/ 0 w 112"/>
                <a:gd name="T1" fmla="*/ 4 h 158"/>
                <a:gd name="T2" fmla="*/ 4 w 112"/>
                <a:gd name="T3" fmla="*/ 0 h 158"/>
                <a:gd name="T4" fmla="*/ 63 w 112"/>
                <a:gd name="T5" fmla="*/ 0 h 158"/>
                <a:gd name="T6" fmla="*/ 112 w 112"/>
                <a:gd name="T7" fmla="*/ 48 h 158"/>
                <a:gd name="T8" fmla="*/ 79 w 112"/>
                <a:gd name="T9" fmla="*/ 94 h 158"/>
                <a:gd name="T10" fmla="*/ 110 w 112"/>
                <a:gd name="T11" fmla="*/ 152 h 158"/>
                <a:gd name="T12" fmla="*/ 106 w 112"/>
                <a:gd name="T13" fmla="*/ 158 h 158"/>
                <a:gd name="T14" fmla="*/ 95 w 112"/>
                <a:gd name="T15" fmla="*/ 158 h 158"/>
                <a:gd name="T16" fmla="*/ 90 w 112"/>
                <a:gd name="T17" fmla="*/ 155 h 158"/>
                <a:gd name="T18" fmla="*/ 61 w 112"/>
                <a:gd name="T19" fmla="*/ 96 h 158"/>
                <a:gd name="T20" fmla="*/ 18 w 112"/>
                <a:gd name="T21" fmla="*/ 96 h 158"/>
                <a:gd name="T22" fmla="*/ 18 w 112"/>
                <a:gd name="T23" fmla="*/ 154 h 158"/>
                <a:gd name="T24" fmla="*/ 13 w 112"/>
                <a:gd name="T25" fmla="*/ 158 h 158"/>
                <a:gd name="T26" fmla="*/ 4 w 112"/>
                <a:gd name="T27" fmla="*/ 158 h 158"/>
                <a:gd name="T28" fmla="*/ 0 w 112"/>
                <a:gd name="T29" fmla="*/ 154 h 158"/>
                <a:gd name="T30" fmla="*/ 0 w 112"/>
                <a:gd name="T31" fmla="*/ 4 h 158"/>
                <a:gd name="T32" fmla="*/ 62 w 112"/>
                <a:gd name="T33" fmla="*/ 81 h 158"/>
                <a:gd name="T34" fmla="*/ 95 w 112"/>
                <a:gd name="T35" fmla="*/ 48 h 158"/>
                <a:gd name="T36" fmla="*/ 62 w 112"/>
                <a:gd name="T37" fmla="*/ 16 h 158"/>
                <a:gd name="T38" fmla="*/ 18 w 112"/>
                <a:gd name="T39" fmla="*/ 16 h 158"/>
                <a:gd name="T40" fmla="*/ 18 w 112"/>
                <a:gd name="T41" fmla="*/ 81 h 158"/>
                <a:gd name="T42" fmla="*/ 62 w 112"/>
                <a:gd name="T43" fmla="*/ 81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2" h="158">
                  <a:moveTo>
                    <a:pt x="0" y="4"/>
                  </a:moveTo>
                  <a:cubicBezTo>
                    <a:pt x="0" y="2"/>
                    <a:pt x="2" y="0"/>
                    <a:pt x="4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90" y="0"/>
                    <a:pt x="112" y="21"/>
                    <a:pt x="112" y="48"/>
                  </a:cubicBezTo>
                  <a:cubicBezTo>
                    <a:pt x="112" y="69"/>
                    <a:pt x="99" y="86"/>
                    <a:pt x="79" y="94"/>
                  </a:cubicBezTo>
                  <a:cubicBezTo>
                    <a:pt x="110" y="152"/>
                    <a:pt x="110" y="152"/>
                    <a:pt x="110" y="152"/>
                  </a:cubicBezTo>
                  <a:cubicBezTo>
                    <a:pt x="112" y="155"/>
                    <a:pt x="110" y="158"/>
                    <a:pt x="106" y="158"/>
                  </a:cubicBezTo>
                  <a:cubicBezTo>
                    <a:pt x="95" y="158"/>
                    <a:pt x="95" y="158"/>
                    <a:pt x="95" y="158"/>
                  </a:cubicBezTo>
                  <a:cubicBezTo>
                    <a:pt x="93" y="158"/>
                    <a:pt x="91" y="157"/>
                    <a:pt x="90" y="155"/>
                  </a:cubicBezTo>
                  <a:cubicBezTo>
                    <a:pt x="61" y="96"/>
                    <a:pt x="61" y="96"/>
                    <a:pt x="61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6"/>
                    <a:pt x="16" y="158"/>
                    <a:pt x="13" y="158"/>
                  </a:cubicBezTo>
                  <a:cubicBezTo>
                    <a:pt x="4" y="158"/>
                    <a:pt x="4" y="158"/>
                    <a:pt x="4" y="158"/>
                  </a:cubicBezTo>
                  <a:cubicBezTo>
                    <a:pt x="2" y="158"/>
                    <a:pt x="0" y="156"/>
                    <a:pt x="0" y="154"/>
                  </a:cubicBezTo>
                  <a:lnTo>
                    <a:pt x="0" y="4"/>
                  </a:lnTo>
                  <a:close/>
                  <a:moveTo>
                    <a:pt x="62" y="81"/>
                  </a:moveTo>
                  <a:cubicBezTo>
                    <a:pt x="79" y="81"/>
                    <a:pt x="95" y="67"/>
                    <a:pt x="95" y="48"/>
                  </a:cubicBezTo>
                  <a:cubicBezTo>
                    <a:pt x="95" y="31"/>
                    <a:pt x="79" y="16"/>
                    <a:pt x="62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81"/>
                    <a:pt x="18" y="81"/>
                    <a:pt x="18" y="81"/>
                  </a:cubicBezTo>
                  <a:lnTo>
                    <a:pt x="62" y="81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616365"/>
                </a:solidFill>
              </a:endParaRPr>
            </a:p>
          </p:txBody>
        </p:sp>
        <p:sp>
          <p:nvSpPr>
            <p:cNvPr id="14" name="Freeform 10">
              <a:extLst>
                <a:ext uri="{FF2B5EF4-FFF2-40B4-BE49-F238E27FC236}">
                  <a16:creationId xmlns="" xmlns:a16="http://schemas.microsoft.com/office/drawing/2014/main" id="{2019357F-FE83-494D-A652-6496378400D0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5421" y="389"/>
              <a:ext cx="284" cy="384"/>
            </a:xfrm>
            <a:custGeom>
              <a:avLst/>
              <a:gdLst>
                <a:gd name="T0" fmla="*/ 0 w 120"/>
                <a:gd name="T1" fmla="*/ 4 h 161"/>
                <a:gd name="T2" fmla="*/ 5 w 120"/>
                <a:gd name="T3" fmla="*/ 0 h 161"/>
                <a:gd name="T4" fmla="*/ 13 w 120"/>
                <a:gd name="T5" fmla="*/ 0 h 161"/>
                <a:gd name="T6" fmla="*/ 18 w 120"/>
                <a:gd name="T7" fmla="*/ 4 h 161"/>
                <a:gd name="T8" fmla="*/ 18 w 120"/>
                <a:gd name="T9" fmla="*/ 99 h 161"/>
                <a:gd name="T10" fmla="*/ 60 w 120"/>
                <a:gd name="T11" fmla="*/ 144 h 161"/>
                <a:gd name="T12" fmla="*/ 103 w 120"/>
                <a:gd name="T13" fmla="*/ 100 h 161"/>
                <a:gd name="T14" fmla="*/ 103 w 120"/>
                <a:gd name="T15" fmla="*/ 4 h 161"/>
                <a:gd name="T16" fmla="*/ 107 w 120"/>
                <a:gd name="T17" fmla="*/ 0 h 161"/>
                <a:gd name="T18" fmla="*/ 116 w 120"/>
                <a:gd name="T19" fmla="*/ 0 h 161"/>
                <a:gd name="T20" fmla="*/ 120 w 120"/>
                <a:gd name="T21" fmla="*/ 4 h 161"/>
                <a:gd name="T22" fmla="*/ 120 w 120"/>
                <a:gd name="T23" fmla="*/ 101 h 161"/>
                <a:gd name="T24" fmla="*/ 60 w 120"/>
                <a:gd name="T25" fmla="*/ 161 h 161"/>
                <a:gd name="T26" fmla="*/ 0 w 120"/>
                <a:gd name="T27" fmla="*/ 101 h 161"/>
                <a:gd name="T28" fmla="*/ 0 w 120"/>
                <a:gd name="T29" fmla="*/ 4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61">
                  <a:moveTo>
                    <a:pt x="0" y="4"/>
                  </a:moveTo>
                  <a:cubicBezTo>
                    <a:pt x="0" y="2"/>
                    <a:pt x="2" y="0"/>
                    <a:pt x="5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6" y="0"/>
                    <a:pt x="18" y="2"/>
                    <a:pt x="18" y="4"/>
                  </a:cubicBezTo>
                  <a:cubicBezTo>
                    <a:pt x="18" y="99"/>
                    <a:pt x="18" y="99"/>
                    <a:pt x="18" y="99"/>
                  </a:cubicBezTo>
                  <a:cubicBezTo>
                    <a:pt x="18" y="125"/>
                    <a:pt x="34" y="144"/>
                    <a:pt x="60" y="144"/>
                  </a:cubicBezTo>
                  <a:cubicBezTo>
                    <a:pt x="87" y="144"/>
                    <a:pt x="103" y="126"/>
                    <a:pt x="103" y="100"/>
                  </a:cubicBezTo>
                  <a:cubicBezTo>
                    <a:pt x="103" y="4"/>
                    <a:pt x="103" y="4"/>
                    <a:pt x="103" y="4"/>
                  </a:cubicBezTo>
                  <a:cubicBezTo>
                    <a:pt x="103" y="2"/>
                    <a:pt x="105" y="0"/>
                    <a:pt x="107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8" y="0"/>
                    <a:pt x="120" y="2"/>
                    <a:pt x="120" y="4"/>
                  </a:cubicBezTo>
                  <a:cubicBezTo>
                    <a:pt x="120" y="101"/>
                    <a:pt x="120" y="101"/>
                    <a:pt x="120" y="101"/>
                  </a:cubicBezTo>
                  <a:cubicBezTo>
                    <a:pt x="120" y="135"/>
                    <a:pt x="96" y="161"/>
                    <a:pt x="60" y="161"/>
                  </a:cubicBezTo>
                  <a:cubicBezTo>
                    <a:pt x="25" y="161"/>
                    <a:pt x="0" y="135"/>
                    <a:pt x="0" y="101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616365"/>
                </a:solidFill>
              </a:endParaRPr>
            </a:p>
          </p:txBody>
        </p:sp>
        <p:sp>
          <p:nvSpPr>
            <p:cNvPr id="15" name="Freeform 11">
              <a:extLst>
                <a:ext uri="{FF2B5EF4-FFF2-40B4-BE49-F238E27FC236}">
                  <a16:creationId xmlns="" xmlns:a16="http://schemas.microsoft.com/office/drawing/2014/main" id="{EF590AB4-2854-48FE-A99D-F09344033955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5802" y="385"/>
              <a:ext cx="407" cy="388"/>
            </a:xfrm>
            <a:custGeom>
              <a:avLst/>
              <a:gdLst>
                <a:gd name="T0" fmla="*/ 29 w 172"/>
                <a:gd name="T1" fmla="*/ 3 h 163"/>
                <a:gd name="T2" fmla="*/ 33 w 172"/>
                <a:gd name="T3" fmla="*/ 0 h 163"/>
                <a:gd name="T4" fmla="*/ 37 w 172"/>
                <a:gd name="T5" fmla="*/ 0 h 163"/>
                <a:gd name="T6" fmla="*/ 41 w 172"/>
                <a:gd name="T7" fmla="*/ 2 h 163"/>
                <a:gd name="T8" fmla="*/ 86 w 172"/>
                <a:gd name="T9" fmla="*/ 127 h 163"/>
                <a:gd name="T10" fmla="*/ 87 w 172"/>
                <a:gd name="T11" fmla="*/ 127 h 163"/>
                <a:gd name="T12" fmla="*/ 131 w 172"/>
                <a:gd name="T13" fmla="*/ 2 h 163"/>
                <a:gd name="T14" fmla="*/ 135 w 172"/>
                <a:gd name="T15" fmla="*/ 0 h 163"/>
                <a:gd name="T16" fmla="*/ 139 w 172"/>
                <a:gd name="T17" fmla="*/ 0 h 163"/>
                <a:gd name="T18" fmla="*/ 143 w 172"/>
                <a:gd name="T19" fmla="*/ 3 h 163"/>
                <a:gd name="T20" fmla="*/ 172 w 172"/>
                <a:gd name="T21" fmla="*/ 155 h 163"/>
                <a:gd name="T22" fmla="*/ 168 w 172"/>
                <a:gd name="T23" fmla="*/ 160 h 163"/>
                <a:gd name="T24" fmla="*/ 159 w 172"/>
                <a:gd name="T25" fmla="*/ 160 h 163"/>
                <a:gd name="T26" fmla="*/ 155 w 172"/>
                <a:gd name="T27" fmla="*/ 157 h 163"/>
                <a:gd name="T28" fmla="*/ 134 w 172"/>
                <a:gd name="T29" fmla="*/ 41 h 163"/>
                <a:gd name="T30" fmla="*/ 134 w 172"/>
                <a:gd name="T31" fmla="*/ 41 h 163"/>
                <a:gd name="T32" fmla="*/ 92 w 172"/>
                <a:gd name="T33" fmla="*/ 160 h 163"/>
                <a:gd name="T34" fmla="*/ 88 w 172"/>
                <a:gd name="T35" fmla="*/ 163 h 163"/>
                <a:gd name="T36" fmla="*/ 84 w 172"/>
                <a:gd name="T37" fmla="*/ 163 h 163"/>
                <a:gd name="T38" fmla="*/ 80 w 172"/>
                <a:gd name="T39" fmla="*/ 160 h 163"/>
                <a:gd name="T40" fmla="*/ 38 w 172"/>
                <a:gd name="T41" fmla="*/ 41 h 163"/>
                <a:gd name="T42" fmla="*/ 37 w 172"/>
                <a:gd name="T43" fmla="*/ 41 h 163"/>
                <a:gd name="T44" fmla="*/ 17 w 172"/>
                <a:gd name="T45" fmla="*/ 157 h 163"/>
                <a:gd name="T46" fmla="*/ 13 w 172"/>
                <a:gd name="T47" fmla="*/ 160 h 163"/>
                <a:gd name="T48" fmla="*/ 4 w 172"/>
                <a:gd name="T49" fmla="*/ 160 h 163"/>
                <a:gd name="T50" fmla="*/ 0 w 172"/>
                <a:gd name="T51" fmla="*/ 155 h 163"/>
                <a:gd name="T52" fmla="*/ 29 w 172"/>
                <a:gd name="T53" fmla="*/ 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72" h="163">
                  <a:moveTo>
                    <a:pt x="29" y="3"/>
                  </a:moveTo>
                  <a:cubicBezTo>
                    <a:pt x="30" y="1"/>
                    <a:pt x="32" y="0"/>
                    <a:pt x="33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9" y="0"/>
                    <a:pt x="40" y="1"/>
                    <a:pt x="41" y="2"/>
                  </a:cubicBezTo>
                  <a:cubicBezTo>
                    <a:pt x="86" y="127"/>
                    <a:pt x="86" y="127"/>
                    <a:pt x="86" y="127"/>
                  </a:cubicBezTo>
                  <a:cubicBezTo>
                    <a:pt x="87" y="127"/>
                    <a:pt x="87" y="127"/>
                    <a:pt x="87" y="127"/>
                  </a:cubicBezTo>
                  <a:cubicBezTo>
                    <a:pt x="131" y="2"/>
                    <a:pt x="131" y="2"/>
                    <a:pt x="131" y="2"/>
                  </a:cubicBezTo>
                  <a:cubicBezTo>
                    <a:pt x="131" y="1"/>
                    <a:pt x="133" y="0"/>
                    <a:pt x="135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0" y="0"/>
                    <a:pt x="142" y="1"/>
                    <a:pt x="143" y="3"/>
                  </a:cubicBezTo>
                  <a:cubicBezTo>
                    <a:pt x="172" y="155"/>
                    <a:pt x="172" y="155"/>
                    <a:pt x="172" y="155"/>
                  </a:cubicBezTo>
                  <a:cubicBezTo>
                    <a:pt x="172" y="158"/>
                    <a:pt x="171" y="160"/>
                    <a:pt x="168" y="160"/>
                  </a:cubicBezTo>
                  <a:cubicBezTo>
                    <a:pt x="159" y="160"/>
                    <a:pt x="159" y="160"/>
                    <a:pt x="159" y="160"/>
                  </a:cubicBezTo>
                  <a:cubicBezTo>
                    <a:pt x="157" y="160"/>
                    <a:pt x="155" y="159"/>
                    <a:pt x="155" y="157"/>
                  </a:cubicBezTo>
                  <a:cubicBezTo>
                    <a:pt x="134" y="41"/>
                    <a:pt x="134" y="41"/>
                    <a:pt x="134" y="41"/>
                  </a:cubicBezTo>
                  <a:cubicBezTo>
                    <a:pt x="134" y="41"/>
                    <a:pt x="134" y="41"/>
                    <a:pt x="134" y="4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1"/>
                    <a:pt x="89" y="163"/>
                    <a:pt x="88" y="163"/>
                  </a:cubicBezTo>
                  <a:cubicBezTo>
                    <a:pt x="84" y="163"/>
                    <a:pt x="84" y="163"/>
                    <a:pt x="84" y="163"/>
                  </a:cubicBezTo>
                  <a:cubicBezTo>
                    <a:pt x="83" y="163"/>
                    <a:pt x="81" y="161"/>
                    <a:pt x="80" y="160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7" y="41"/>
                    <a:pt x="37" y="41"/>
                    <a:pt x="37" y="41"/>
                  </a:cubicBezTo>
                  <a:cubicBezTo>
                    <a:pt x="17" y="157"/>
                    <a:pt x="17" y="157"/>
                    <a:pt x="17" y="157"/>
                  </a:cubicBezTo>
                  <a:cubicBezTo>
                    <a:pt x="17" y="159"/>
                    <a:pt x="15" y="160"/>
                    <a:pt x="13" y="160"/>
                  </a:cubicBezTo>
                  <a:cubicBezTo>
                    <a:pt x="4" y="160"/>
                    <a:pt x="4" y="160"/>
                    <a:pt x="4" y="160"/>
                  </a:cubicBezTo>
                  <a:cubicBezTo>
                    <a:pt x="1" y="160"/>
                    <a:pt x="0" y="158"/>
                    <a:pt x="0" y="155"/>
                  </a:cubicBezTo>
                  <a:lnTo>
                    <a:pt x="29" y="3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616365"/>
                </a:solidFill>
              </a:endParaRPr>
            </a:p>
          </p:txBody>
        </p:sp>
        <p:sp>
          <p:nvSpPr>
            <p:cNvPr id="16" name="Freeform 12">
              <a:extLst>
                <a:ext uri="{FF2B5EF4-FFF2-40B4-BE49-F238E27FC236}">
                  <a16:creationId xmlns="" xmlns:a16="http://schemas.microsoft.com/office/drawing/2014/main" id="{C9D2E607-47DE-4B2F-A361-0B7D8AC04467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2610" y="254"/>
              <a:ext cx="530" cy="559"/>
            </a:xfrm>
            <a:custGeom>
              <a:avLst/>
              <a:gdLst>
                <a:gd name="T0" fmla="*/ 428 w 530"/>
                <a:gd name="T1" fmla="*/ 0 h 559"/>
                <a:gd name="T2" fmla="*/ 0 w 530"/>
                <a:gd name="T3" fmla="*/ 559 h 559"/>
                <a:gd name="T4" fmla="*/ 101 w 530"/>
                <a:gd name="T5" fmla="*/ 559 h 559"/>
                <a:gd name="T6" fmla="*/ 530 w 530"/>
                <a:gd name="T7" fmla="*/ 0 h 559"/>
                <a:gd name="T8" fmla="*/ 428 w 530"/>
                <a:gd name="T9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0" h="559">
                  <a:moveTo>
                    <a:pt x="428" y="0"/>
                  </a:moveTo>
                  <a:lnTo>
                    <a:pt x="0" y="559"/>
                  </a:lnTo>
                  <a:lnTo>
                    <a:pt x="101" y="559"/>
                  </a:lnTo>
                  <a:lnTo>
                    <a:pt x="530" y="0"/>
                  </a:lnTo>
                  <a:lnTo>
                    <a:pt x="428" y="0"/>
                  </a:lnTo>
                  <a:close/>
                </a:path>
              </a:pathLst>
            </a:custGeom>
            <a:solidFill>
              <a:srgbClr val="EA28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3">
              <a:extLst>
                <a:ext uri="{FF2B5EF4-FFF2-40B4-BE49-F238E27FC236}">
                  <a16:creationId xmlns="" xmlns:a16="http://schemas.microsoft.com/office/drawing/2014/main" id="{110FC158-5E51-4FFD-94E3-9F70DE11BE1F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2851" y="385"/>
              <a:ext cx="580" cy="381"/>
            </a:xfrm>
            <a:custGeom>
              <a:avLst/>
              <a:gdLst>
                <a:gd name="T0" fmla="*/ 301 w 580"/>
                <a:gd name="T1" fmla="*/ 0 h 381"/>
                <a:gd name="T2" fmla="*/ 0 w 580"/>
                <a:gd name="T3" fmla="*/ 381 h 381"/>
                <a:gd name="T4" fmla="*/ 580 w 580"/>
                <a:gd name="T5" fmla="*/ 381 h 381"/>
                <a:gd name="T6" fmla="*/ 301 w 580"/>
                <a:gd name="T7" fmla="*/ 0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0" h="381">
                  <a:moveTo>
                    <a:pt x="301" y="0"/>
                  </a:moveTo>
                  <a:lnTo>
                    <a:pt x="0" y="381"/>
                  </a:lnTo>
                  <a:lnTo>
                    <a:pt x="580" y="381"/>
                  </a:lnTo>
                  <a:lnTo>
                    <a:pt x="301" y="0"/>
                  </a:lnTo>
                  <a:close/>
                </a:path>
              </a:pathLst>
            </a:custGeom>
            <a:solidFill>
              <a:srgbClr val="EA28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4">
              <a:extLst>
                <a:ext uri="{FF2B5EF4-FFF2-40B4-BE49-F238E27FC236}">
                  <a16:creationId xmlns="" xmlns:a16="http://schemas.microsoft.com/office/drawing/2014/main" id="{F7704CC7-D9A6-43F1-92D8-ADE8CEEDCE6E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2614" y="1102"/>
              <a:ext cx="52" cy="83"/>
            </a:xfrm>
            <a:custGeom>
              <a:avLst/>
              <a:gdLst>
                <a:gd name="T0" fmla="*/ 1 w 22"/>
                <a:gd name="T1" fmla="*/ 31 h 35"/>
                <a:gd name="T2" fmla="*/ 1 w 22"/>
                <a:gd name="T3" fmla="*/ 30 h 35"/>
                <a:gd name="T4" fmla="*/ 2 w 22"/>
                <a:gd name="T5" fmla="*/ 27 h 35"/>
                <a:gd name="T6" fmla="*/ 4 w 22"/>
                <a:gd name="T7" fmla="*/ 26 h 35"/>
                <a:gd name="T8" fmla="*/ 11 w 22"/>
                <a:gd name="T9" fmla="*/ 29 h 35"/>
                <a:gd name="T10" fmla="*/ 16 w 22"/>
                <a:gd name="T11" fmla="*/ 26 h 35"/>
                <a:gd name="T12" fmla="*/ 10 w 22"/>
                <a:gd name="T13" fmla="*/ 20 h 35"/>
                <a:gd name="T14" fmla="*/ 1 w 22"/>
                <a:gd name="T15" fmla="*/ 10 h 35"/>
                <a:gd name="T16" fmla="*/ 11 w 22"/>
                <a:gd name="T17" fmla="*/ 0 h 35"/>
                <a:gd name="T18" fmla="*/ 21 w 22"/>
                <a:gd name="T19" fmla="*/ 4 h 35"/>
                <a:gd name="T20" fmla="*/ 21 w 22"/>
                <a:gd name="T21" fmla="*/ 5 h 35"/>
                <a:gd name="T22" fmla="*/ 19 w 22"/>
                <a:gd name="T23" fmla="*/ 8 h 35"/>
                <a:gd name="T24" fmla="*/ 18 w 22"/>
                <a:gd name="T25" fmla="*/ 8 h 35"/>
                <a:gd name="T26" fmla="*/ 11 w 22"/>
                <a:gd name="T27" fmla="*/ 6 h 35"/>
                <a:gd name="T28" fmla="*/ 7 w 22"/>
                <a:gd name="T29" fmla="*/ 9 h 35"/>
                <a:gd name="T30" fmla="*/ 12 w 22"/>
                <a:gd name="T31" fmla="*/ 15 h 35"/>
                <a:gd name="T32" fmla="*/ 22 w 22"/>
                <a:gd name="T33" fmla="*/ 25 h 35"/>
                <a:gd name="T34" fmla="*/ 11 w 22"/>
                <a:gd name="T35" fmla="*/ 35 h 35"/>
                <a:gd name="T36" fmla="*/ 1 w 22"/>
                <a:gd name="T37" fmla="*/ 3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" h="35">
                  <a:moveTo>
                    <a:pt x="1" y="31"/>
                  </a:moveTo>
                  <a:cubicBezTo>
                    <a:pt x="0" y="31"/>
                    <a:pt x="0" y="30"/>
                    <a:pt x="1" y="30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3" y="26"/>
                    <a:pt x="4" y="26"/>
                    <a:pt x="4" y="26"/>
                  </a:cubicBezTo>
                  <a:cubicBezTo>
                    <a:pt x="6" y="28"/>
                    <a:pt x="8" y="29"/>
                    <a:pt x="11" y="29"/>
                  </a:cubicBezTo>
                  <a:cubicBezTo>
                    <a:pt x="14" y="29"/>
                    <a:pt x="16" y="28"/>
                    <a:pt x="16" y="26"/>
                  </a:cubicBezTo>
                  <a:cubicBezTo>
                    <a:pt x="16" y="23"/>
                    <a:pt x="14" y="22"/>
                    <a:pt x="10" y="20"/>
                  </a:cubicBezTo>
                  <a:cubicBezTo>
                    <a:pt x="5" y="18"/>
                    <a:pt x="1" y="15"/>
                    <a:pt x="1" y="10"/>
                  </a:cubicBezTo>
                  <a:cubicBezTo>
                    <a:pt x="1" y="5"/>
                    <a:pt x="4" y="0"/>
                    <a:pt x="11" y="0"/>
                  </a:cubicBezTo>
                  <a:cubicBezTo>
                    <a:pt x="16" y="0"/>
                    <a:pt x="20" y="3"/>
                    <a:pt x="21" y="4"/>
                  </a:cubicBezTo>
                  <a:cubicBezTo>
                    <a:pt x="21" y="4"/>
                    <a:pt x="22" y="5"/>
                    <a:pt x="21" y="5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8"/>
                    <a:pt x="18" y="9"/>
                    <a:pt x="18" y="8"/>
                  </a:cubicBezTo>
                  <a:cubicBezTo>
                    <a:pt x="16" y="7"/>
                    <a:pt x="14" y="6"/>
                    <a:pt x="11" y="6"/>
                  </a:cubicBezTo>
                  <a:cubicBezTo>
                    <a:pt x="8" y="6"/>
                    <a:pt x="7" y="7"/>
                    <a:pt x="7" y="9"/>
                  </a:cubicBezTo>
                  <a:cubicBezTo>
                    <a:pt x="7" y="11"/>
                    <a:pt x="9" y="13"/>
                    <a:pt x="12" y="15"/>
                  </a:cubicBezTo>
                  <a:cubicBezTo>
                    <a:pt x="17" y="16"/>
                    <a:pt x="22" y="19"/>
                    <a:pt x="22" y="25"/>
                  </a:cubicBezTo>
                  <a:cubicBezTo>
                    <a:pt x="22" y="30"/>
                    <a:pt x="18" y="35"/>
                    <a:pt x="11" y="35"/>
                  </a:cubicBezTo>
                  <a:cubicBezTo>
                    <a:pt x="5" y="35"/>
                    <a:pt x="2" y="32"/>
                    <a:pt x="1" y="31"/>
                  </a:cubicBez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5">
              <a:extLst>
                <a:ext uri="{FF2B5EF4-FFF2-40B4-BE49-F238E27FC236}">
                  <a16:creationId xmlns="" xmlns:a16="http://schemas.microsoft.com/office/drawing/2014/main" id="{5BC141C0-F017-40D6-BA1E-AD7091543FA2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2692" y="1102"/>
              <a:ext cx="81" cy="83"/>
            </a:xfrm>
            <a:custGeom>
              <a:avLst/>
              <a:gdLst>
                <a:gd name="T0" fmla="*/ 17 w 34"/>
                <a:gd name="T1" fmla="*/ 0 h 35"/>
                <a:gd name="T2" fmla="*/ 34 w 34"/>
                <a:gd name="T3" fmla="*/ 18 h 35"/>
                <a:gd name="T4" fmla="*/ 17 w 34"/>
                <a:gd name="T5" fmla="*/ 35 h 35"/>
                <a:gd name="T6" fmla="*/ 0 w 34"/>
                <a:gd name="T7" fmla="*/ 18 h 35"/>
                <a:gd name="T8" fmla="*/ 17 w 34"/>
                <a:gd name="T9" fmla="*/ 0 h 35"/>
                <a:gd name="T10" fmla="*/ 17 w 34"/>
                <a:gd name="T11" fmla="*/ 29 h 35"/>
                <a:gd name="T12" fmla="*/ 28 w 34"/>
                <a:gd name="T13" fmla="*/ 18 h 35"/>
                <a:gd name="T14" fmla="*/ 17 w 34"/>
                <a:gd name="T15" fmla="*/ 7 h 35"/>
                <a:gd name="T16" fmla="*/ 6 w 34"/>
                <a:gd name="T17" fmla="*/ 18 h 35"/>
                <a:gd name="T18" fmla="*/ 17 w 34"/>
                <a:gd name="T19" fmla="*/ 2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35">
                  <a:moveTo>
                    <a:pt x="17" y="0"/>
                  </a:moveTo>
                  <a:cubicBezTo>
                    <a:pt x="27" y="0"/>
                    <a:pt x="34" y="8"/>
                    <a:pt x="34" y="18"/>
                  </a:cubicBezTo>
                  <a:cubicBezTo>
                    <a:pt x="34" y="27"/>
                    <a:pt x="27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cubicBezTo>
                    <a:pt x="0" y="8"/>
                    <a:pt x="7" y="0"/>
                    <a:pt x="17" y="0"/>
                  </a:cubicBezTo>
                  <a:close/>
                  <a:moveTo>
                    <a:pt x="17" y="29"/>
                  </a:moveTo>
                  <a:cubicBezTo>
                    <a:pt x="23" y="29"/>
                    <a:pt x="28" y="24"/>
                    <a:pt x="28" y="18"/>
                  </a:cubicBezTo>
                  <a:cubicBezTo>
                    <a:pt x="28" y="12"/>
                    <a:pt x="23" y="7"/>
                    <a:pt x="17" y="7"/>
                  </a:cubicBezTo>
                  <a:cubicBezTo>
                    <a:pt x="11" y="7"/>
                    <a:pt x="6" y="12"/>
                    <a:pt x="6" y="18"/>
                  </a:cubicBezTo>
                  <a:cubicBezTo>
                    <a:pt x="6" y="24"/>
                    <a:pt x="11" y="29"/>
                    <a:pt x="17" y="29"/>
                  </a:cubicBez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6">
              <a:extLst>
                <a:ext uri="{FF2B5EF4-FFF2-40B4-BE49-F238E27FC236}">
                  <a16:creationId xmlns="" xmlns:a16="http://schemas.microsoft.com/office/drawing/2014/main" id="{CDDA46F7-3B7F-4865-83DF-C0942ACEF59F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2804" y="1104"/>
              <a:ext cx="45" cy="79"/>
            </a:xfrm>
            <a:custGeom>
              <a:avLst/>
              <a:gdLst>
                <a:gd name="T0" fmla="*/ 0 w 19"/>
                <a:gd name="T1" fmla="*/ 1 h 33"/>
                <a:gd name="T2" fmla="*/ 1 w 19"/>
                <a:gd name="T3" fmla="*/ 0 h 33"/>
                <a:gd name="T4" fmla="*/ 5 w 19"/>
                <a:gd name="T5" fmla="*/ 0 h 33"/>
                <a:gd name="T6" fmla="*/ 6 w 19"/>
                <a:gd name="T7" fmla="*/ 1 h 33"/>
                <a:gd name="T8" fmla="*/ 6 w 19"/>
                <a:gd name="T9" fmla="*/ 28 h 33"/>
                <a:gd name="T10" fmla="*/ 18 w 19"/>
                <a:gd name="T11" fmla="*/ 28 h 33"/>
                <a:gd name="T12" fmla="*/ 19 w 19"/>
                <a:gd name="T13" fmla="*/ 29 h 33"/>
                <a:gd name="T14" fmla="*/ 19 w 19"/>
                <a:gd name="T15" fmla="*/ 32 h 33"/>
                <a:gd name="T16" fmla="*/ 18 w 19"/>
                <a:gd name="T17" fmla="*/ 33 h 33"/>
                <a:gd name="T18" fmla="*/ 1 w 19"/>
                <a:gd name="T19" fmla="*/ 33 h 33"/>
                <a:gd name="T20" fmla="*/ 0 w 19"/>
                <a:gd name="T21" fmla="*/ 32 h 33"/>
                <a:gd name="T22" fmla="*/ 0 w 19"/>
                <a:gd name="T23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" h="33">
                  <a:moveTo>
                    <a:pt x="0" y="1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9" y="28"/>
                    <a:pt x="19" y="28"/>
                    <a:pt x="19" y="29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33"/>
                    <a:pt x="19" y="33"/>
                    <a:pt x="18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0" y="33"/>
                    <a:pt x="0" y="33"/>
                    <a:pt x="0" y="3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7">
              <a:extLst>
                <a:ext uri="{FF2B5EF4-FFF2-40B4-BE49-F238E27FC236}">
                  <a16:creationId xmlns="" xmlns:a16="http://schemas.microsoft.com/office/drawing/2014/main" id="{B7D69B34-8B2A-4B9B-919B-0278D45AA5CE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2872" y="1104"/>
              <a:ext cx="64" cy="81"/>
            </a:xfrm>
            <a:custGeom>
              <a:avLst/>
              <a:gdLst>
                <a:gd name="T0" fmla="*/ 0 w 27"/>
                <a:gd name="T1" fmla="*/ 1 h 34"/>
                <a:gd name="T2" fmla="*/ 1 w 27"/>
                <a:gd name="T3" fmla="*/ 0 h 34"/>
                <a:gd name="T4" fmla="*/ 6 w 27"/>
                <a:gd name="T5" fmla="*/ 0 h 34"/>
                <a:gd name="T6" fmla="*/ 7 w 27"/>
                <a:gd name="T7" fmla="*/ 1 h 34"/>
                <a:gd name="T8" fmla="*/ 7 w 27"/>
                <a:gd name="T9" fmla="*/ 21 h 34"/>
                <a:gd name="T10" fmla="*/ 14 w 27"/>
                <a:gd name="T11" fmla="*/ 28 h 34"/>
                <a:gd name="T12" fmla="*/ 21 w 27"/>
                <a:gd name="T13" fmla="*/ 21 h 34"/>
                <a:gd name="T14" fmla="*/ 21 w 27"/>
                <a:gd name="T15" fmla="*/ 1 h 34"/>
                <a:gd name="T16" fmla="*/ 22 w 27"/>
                <a:gd name="T17" fmla="*/ 0 h 34"/>
                <a:gd name="T18" fmla="*/ 26 w 27"/>
                <a:gd name="T19" fmla="*/ 0 h 34"/>
                <a:gd name="T20" fmla="*/ 27 w 27"/>
                <a:gd name="T21" fmla="*/ 1 h 34"/>
                <a:gd name="T22" fmla="*/ 27 w 27"/>
                <a:gd name="T23" fmla="*/ 21 h 34"/>
                <a:gd name="T24" fmla="*/ 14 w 27"/>
                <a:gd name="T25" fmla="*/ 34 h 34"/>
                <a:gd name="T26" fmla="*/ 0 w 27"/>
                <a:gd name="T27" fmla="*/ 21 h 34"/>
                <a:gd name="T28" fmla="*/ 0 w 27"/>
                <a:gd name="T29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" h="34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25"/>
                    <a:pt x="10" y="28"/>
                    <a:pt x="14" y="28"/>
                  </a:cubicBezTo>
                  <a:cubicBezTo>
                    <a:pt x="18" y="28"/>
                    <a:pt x="21" y="25"/>
                    <a:pt x="21" y="2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0"/>
                    <a:pt x="21" y="0"/>
                    <a:pt x="22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7" y="0"/>
                    <a:pt x="27" y="0"/>
                    <a:pt x="27" y="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8"/>
                    <a:pt x="21" y="34"/>
                    <a:pt x="14" y="34"/>
                  </a:cubicBezTo>
                  <a:cubicBezTo>
                    <a:pt x="6" y="34"/>
                    <a:pt x="0" y="28"/>
                    <a:pt x="0" y="2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8">
              <a:extLst>
                <a:ext uri="{FF2B5EF4-FFF2-40B4-BE49-F238E27FC236}">
                  <a16:creationId xmlns="" xmlns:a16="http://schemas.microsoft.com/office/drawing/2014/main" id="{EC2351F5-817A-4B71-8F49-39A34D1674AB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2962" y="1104"/>
              <a:ext cx="55" cy="79"/>
            </a:xfrm>
            <a:custGeom>
              <a:avLst/>
              <a:gdLst>
                <a:gd name="T0" fmla="*/ 9 w 23"/>
                <a:gd name="T1" fmla="*/ 6 h 33"/>
                <a:gd name="T2" fmla="*/ 1 w 23"/>
                <a:gd name="T3" fmla="*/ 6 h 33"/>
                <a:gd name="T4" fmla="*/ 0 w 23"/>
                <a:gd name="T5" fmla="*/ 5 h 33"/>
                <a:gd name="T6" fmla="*/ 0 w 23"/>
                <a:gd name="T7" fmla="*/ 1 h 33"/>
                <a:gd name="T8" fmla="*/ 1 w 23"/>
                <a:gd name="T9" fmla="*/ 0 h 33"/>
                <a:gd name="T10" fmla="*/ 22 w 23"/>
                <a:gd name="T11" fmla="*/ 0 h 33"/>
                <a:gd name="T12" fmla="*/ 23 w 23"/>
                <a:gd name="T13" fmla="*/ 1 h 33"/>
                <a:gd name="T14" fmla="*/ 23 w 23"/>
                <a:gd name="T15" fmla="*/ 5 h 33"/>
                <a:gd name="T16" fmla="*/ 22 w 23"/>
                <a:gd name="T17" fmla="*/ 6 h 33"/>
                <a:gd name="T18" fmla="*/ 15 w 23"/>
                <a:gd name="T19" fmla="*/ 6 h 33"/>
                <a:gd name="T20" fmla="*/ 15 w 23"/>
                <a:gd name="T21" fmla="*/ 32 h 33"/>
                <a:gd name="T22" fmla="*/ 14 w 23"/>
                <a:gd name="T23" fmla="*/ 33 h 33"/>
                <a:gd name="T24" fmla="*/ 10 w 23"/>
                <a:gd name="T25" fmla="*/ 33 h 33"/>
                <a:gd name="T26" fmla="*/ 9 w 23"/>
                <a:gd name="T27" fmla="*/ 32 h 33"/>
                <a:gd name="T28" fmla="*/ 9 w 23"/>
                <a:gd name="T29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" h="33">
                  <a:moveTo>
                    <a:pt x="9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5"/>
                    <a:pt x="0" y="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3" y="0"/>
                    <a:pt x="23" y="0"/>
                    <a:pt x="23" y="1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5"/>
                    <a:pt x="23" y="6"/>
                    <a:pt x="22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3"/>
                    <a:pt x="15" y="33"/>
                    <a:pt x="14" y="33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9" y="33"/>
                    <a:pt x="9" y="33"/>
                    <a:pt x="9" y="32"/>
                  </a:cubicBezTo>
                  <a:lnTo>
                    <a:pt x="9" y="6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9">
              <a:extLst>
                <a:ext uri="{FF2B5EF4-FFF2-40B4-BE49-F238E27FC236}">
                  <a16:creationId xmlns="" xmlns:a16="http://schemas.microsoft.com/office/drawing/2014/main" id="{4BDE7DCE-9729-44B3-B35F-8DAE69BB9AAB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3045" y="1104"/>
              <a:ext cx="14" cy="79"/>
            </a:xfrm>
            <a:custGeom>
              <a:avLst/>
              <a:gdLst>
                <a:gd name="T0" fmla="*/ 0 w 6"/>
                <a:gd name="T1" fmla="*/ 1 h 33"/>
                <a:gd name="T2" fmla="*/ 1 w 6"/>
                <a:gd name="T3" fmla="*/ 0 h 33"/>
                <a:gd name="T4" fmla="*/ 5 w 6"/>
                <a:gd name="T5" fmla="*/ 0 h 33"/>
                <a:gd name="T6" fmla="*/ 6 w 6"/>
                <a:gd name="T7" fmla="*/ 1 h 33"/>
                <a:gd name="T8" fmla="*/ 6 w 6"/>
                <a:gd name="T9" fmla="*/ 32 h 33"/>
                <a:gd name="T10" fmla="*/ 5 w 6"/>
                <a:gd name="T11" fmla="*/ 33 h 33"/>
                <a:gd name="T12" fmla="*/ 1 w 6"/>
                <a:gd name="T13" fmla="*/ 33 h 33"/>
                <a:gd name="T14" fmla="*/ 0 w 6"/>
                <a:gd name="T15" fmla="*/ 32 h 33"/>
                <a:gd name="T16" fmla="*/ 0 w 6"/>
                <a:gd name="T17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33">
                  <a:moveTo>
                    <a:pt x="0" y="1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3"/>
                    <a:pt x="6" y="33"/>
                    <a:pt x="5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0" y="33"/>
                    <a:pt x="0" y="33"/>
                    <a:pt x="0" y="3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20">
              <a:extLst>
                <a:ext uri="{FF2B5EF4-FFF2-40B4-BE49-F238E27FC236}">
                  <a16:creationId xmlns="" xmlns:a16="http://schemas.microsoft.com/office/drawing/2014/main" id="{E15EC037-66C3-4BAE-8566-953389F3E4ED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3090" y="1102"/>
              <a:ext cx="81" cy="83"/>
            </a:xfrm>
            <a:custGeom>
              <a:avLst/>
              <a:gdLst>
                <a:gd name="T0" fmla="*/ 17 w 34"/>
                <a:gd name="T1" fmla="*/ 0 h 35"/>
                <a:gd name="T2" fmla="*/ 34 w 34"/>
                <a:gd name="T3" fmla="*/ 18 h 35"/>
                <a:gd name="T4" fmla="*/ 17 w 34"/>
                <a:gd name="T5" fmla="*/ 35 h 35"/>
                <a:gd name="T6" fmla="*/ 0 w 34"/>
                <a:gd name="T7" fmla="*/ 18 h 35"/>
                <a:gd name="T8" fmla="*/ 17 w 34"/>
                <a:gd name="T9" fmla="*/ 0 h 35"/>
                <a:gd name="T10" fmla="*/ 17 w 34"/>
                <a:gd name="T11" fmla="*/ 29 h 35"/>
                <a:gd name="T12" fmla="*/ 28 w 34"/>
                <a:gd name="T13" fmla="*/ 18 h 35"/>
                <a:gd name="T14" fmla="*/ 17 w 34"/>
                <a:gd name="T15" fmla="*/ 7 h 35"/>
                <a:gd name="T16" fmla="*/ 6 w 34"/>
                <a:gd name="T17" fmla="*/ 18 h 35"/>
                <a:gd name="T18" fmla="*/ 17 w 34"/>
                <a:gd name="T19" fmla="*/ 2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35">
                  <a:moveTo>
                    <a:pt x="17" y="0"/>
                  </a:moveTo>
                  <a:cubicBezTo>
                    <a:pt x="26" y="0"/>
                    <a:pt x="34" y="8"/>
                    <a:pt x="34" y="18"/>
                  </a:cubicBezTo>
                  <a:cubicBezTo>
                    <a:pt x="34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cubicBezTo>
                    <a:pt x="0" y="8"/>
                    <a:pt x="7" y="0"/>
                    <a:pt x="17" y="0"/>
                  </a:cubicBezTo>
                  <a:close/>
                  <a:moveTo>
                    <a:pt x="17" y="29"/>
                  </a:moveTo>
                  <a:cubicBezTo>
                    <a:pt x="23" y="29"/>
                    <a:pt x="28" y="24"/>
                    <a:pt x="28" y="18"/>
                  </a:cubicBezTo>
                  <a:cubicBezTo>
                    <a:pt x="28" y="12"/>
                    <a:pt x="23" y="7"/>
                    <a:pt x="17" y="7"/>
                  </a:cubicBezTo>
                  <a:cubicBezTo>
                    <a:pt x="11" y="7"/>
                    <a:pt x="6" y="12"/>
                    <a:pt x="6" y="18"/>
                  </a:cubicBezTo>
                  <a:cubicBezTo>
                    <a:pt x="6" y="24"/>
                    <a:pt x="11" y="29"/>
                    <a:pt x="17" y="29"/>
                  </a:cubicBez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21">
              <a:extLst>
                <a:ext uri="{FF2B5EF4-FFF2-40B4-BE49-F238E27FC236}">
                  <a16:creationId xmlns="" xmlns:a16="http://schemas.microsoft.com/office/drawing/2014/main" id="{B7A3A449-B816-4E5E-9BB2-03F36EF8D30E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3201" y="1102"/>
              <a:ext cx="67" cy="83"/>
            </a:xfrm>
            <a:custGeom>
              <a:avLst/>
              <a:gdLst>
                <a:gd name="T0" fmla="*/ 0 w 28"/>
                <a:gd name="T1" fmla="*/ 1 h 35"/>
                <a:gd name="T2" fmla="*/ 1 w 28"/>
                <a:gd name="T3" fmla="*/ 0 h 35"/>
                <a:gd name="T4" fmla="*/ 1 w 28"/>
                <a:gd name="T5" fmla="*/ 0 h 35"/>
                <a:gd name="T6" fmla="*/ 2 w 28"/>
                <a:gd name="T7" fmla="*/ 1 h 35"/>
                <a:gd name="T8" fmla="*/ 22 w 28"/>
                <a:gd name="T9" fmla="*/ 22 h 35"/>
                <a:gd name="T10" fmla="*/ 22 w 28"/>
                <a:gd name="T11" fmla="*/ 22 h 35"/>
                <a:gd name="T12" fmla="*/ 22 w 28"/>
                <a:gd name="T13" fmla="*/ 2 h 35"/>
                <a:gd name="T14" fmla="*/ 23 w 28"/>
                <a:gd name="T15" fmla="*/ 1 h 35"/>
                <a:gd name="T16" fmla="*/ 27 w 28"/>
                <a:gd name="T17" fmla="*/ 1 h 35"/>
                <a:gd name="T18" fmla="*/ 28 w 28"/>
                <a:gd name="T19" fmla="*/ 2 h 35"/>
                <a:gd name="T20" fmla="*/ 28 w 28"/>
                <a:gd name="T21" fmla="*/ 34 h 35"/>
                <a:gd name="T22" fmla="*/ 27 w 28"/>
                <a:gd name="T23" fmla="*/ 35 h 35"/>
                <a:gd name="T24" fmla="*/ 26 w 28"/>
                <a:gd name="T25" fmla="*/ 35 h 35"/>
                <a:gd name="T26" fmla="*/ 26 w 28"/>
                <a:gd name="T27" fmla="*/ 35 h 35"/>
                <a:gd name="T28" fmla="*/ 6 w 28"/>
                <a:gd name="T29" fmla="*/ 13 h 35"/>
                <a:gd name="T30" fmla="*/ 6 w 28"/>
                <a:gd name="T31" fmla="*/ 13 h 35"/>
                <a:gd name="T32" fmla="*/ 6 w 28"/>
                <a:gd name="T33" fmla="*/ 33 h 35"/>
                <a:gd name="T34" fmla="*/ 5 w 28"/>
                <a:gd name="T35" fmla="*/ 34 h 35"/>
                <a:gd name="T36" fmla="*/ 1 w 28"/>
                <a:gd name="T37" fmla="*/ 34 h 35"/>
                <a:gd name="T38" fmla="*/ 0 w 28"/>
                <a:gd name="T39" fmla="*/ 33 h 35"/>
                <a:gd name="T40" fmla="*/ 0 w 28"/>
                <a:gd name="T41" fmla="*/ 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35">
                  <a:moveTo>
                    <a:pt x="0" y="1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1"/>
                    <a:pt x="22" y="1"/>
                    <a:pt x="23" y="1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28" y="1"/>
                    <a:pt x="28" y="1"/>
                    <a:pt x="28" y="2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4"/>
                    <a:pt x="28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4"/>
                    <a:pt x="6" y="34"/>
                    <a:pt x="5" y="34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4"/>
                    <a:pt x="0" y="34"/>
                    <a:pt x="0" y="3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22">
              <a:extLst>
                <a:ext uri="{FF2B5EF4-FFF2-40B4-BE49-F238E27FC236}">
                  <a16:creationId xmlns="" xmlns:a16="http://schemas.microsoft.com/office/drawing/2014/main" id="{0FB1A37F-E333-46DA-9D53-97C2A0B8B1D9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3298" y="1102"/>
              <a:ext cx="52" cy="83"/>
            </a:xfrm>
            <a:custGeom>
              <a:avLst/>
              <a:gdLst>
                <a:gd name="T0" fmla="*/ 0 w 22"/>
                <a:gd name="T1" fmla="*/ 31 h 35"/>
                <a:gd name="T2" fmla="*/ 0 w 22"/>
                <a:gd name="T3" fmla="*/ 30 h 35"/>
                <a:gd name="T4" fmla="*/ 2 w 22"/>
                <a:gd name="T5" fmla="*/ 27 h 35"/>
                <a:gd name="T6" fmla="*/ 3 w 22"/>
                <a:gd name="T7" fmla="*/ 26 h 35"/>
                <a:gd name="T8" fmla="*/ 11 w 22"/>
                <a:gd name="T9" fmla="*/ 29 h 35"/>
                <a:gd name="T10" fmla="*/ 15 w 22"/>
                <a:gd name="T11" fmla="*/ 26 h 35"/>
                <a:gd name="T12" fmla="*/ 9 w 22"/>
                <a:gd name="T13" fmla="*/ 20 h 35"/>
                <a:gd name="T14" fmla="*/ 0 w 22"/>
                <a:gd name="T15" fmla="*/ 10 h 35"/>
                <a:gd name="T16" fmla="*/ 11 w 22"/>
                <a:gd name="T17" fmla="*/ 0 h 35"/>
                <a:gd name="T18" fmla="*/ 20 w 22"/>
                <a:gd name="T19" fmla="*/ 4 h 35"/>
                <a:gd name="T20" fmla="*/ 20 w 22"/>
                <a:gd name="T21" fmla="*/ 5 h 35"/>
                <a:gd name="T22" fmla="*/ 19 w 22"/>
                <a:gd name="T23" fmla="*/ 8 h 35"/>
                <a:gd name="T24" fmla="*/ 17 w 22"/>
                <a:gd name="T25" fmla="*/ 8 h 35"/>
                <a:gd name="T26" fmla="*/ 10 w 22"/>
                <a:gd name="T27" fmla="*/ 6 h 35"/>
                <a:gd name="T28" fmla="*/ 6 w 22"/>
                <a:gd name="T29" fmla="*/ 9 h 35"/>
                <a:gd name="T30" fmla="*/ 12 w 22"/>
                <a:gd name="T31" fmla="*/ 15 h 35"/>
                <a:gd name="T32" fmla="*/ 22 w 22"/>
                <a:gd name="T33" fmla="*/ 25 h 35"/>
                <a:gd name="T34" fmla="*/ 11 w 22"/>
                <a:gd name="T35" fmla="*/ 35 h 35"/>
                <a:gd name="T36" fmla="*/ 0 w 22"/>
                <a:gd name="T37" fmla="*/ 3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" h="35">
                  <a:moveTo>
                    <a:pt x="0" y="31"/>
                  </a:moveTo>
                  <a:cubicBezTo>
                    <a:pt x="0" y="31"/>
                    <a:pt x="0" y="30"/>
                    <a:pt x="0" y="30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2" y="26"/>
                    <a:pt x="3" y="26"/>
                    <a:pt x="3" y="26"/>
                  </a:cubicBezTo>
                  <a:cubicBezTo>
                    <a:pt x="5" y="28"/>
                    <a:pt x="7" y="29"/>
                    <a:pt x="11" y="29"/>
                  </a:cubicBezTo>
                  <a:cubicBezTo>
                    <a:pt x="13" y="29"/>
                    <a:pt x="15" y="28"/>
                    <a:pt x="15" y="26"/>
                  </a:cubicBezTo>
                  <a:cubicBezTo>
                    <a:pt x="15" y="23"/>
                    <a:pt x="13" y="22"/>
                    <a:pt x="9" y="20"/>
                  </a:cubicBezTo>
                  <a:cubicBezTo>
                    <a:pt x="4" y="18"/>
                    <a:pt x="0" y="15"/>
                    <a:pt x="0" y="10"/>
                  </a:cubicBezTo>
                  <a:cubicBezTo>
                    <a:pt x="0" y="5"/>
                    <a:pt x="3" y="0"/>
                    <a:pt x="11" y="0"/>
                  </a:cubicBezTo>
                  <a:cubicBezTo>
                    <a:pt x="15" y="0"/>
                    <a:pt x="19" y="3"/>
                    <a:pt x="20" y="4"/>
                  </a:cubicBezTo>
                  <a:cubicBezTo>
                    <a:pt x="21" y="4"/>
                    <a:pt x="21" y="5"/>
                    <a:pt x="20" y="5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9"/>
                    <a:pt x="17" y="8"/>
                  </a:cubicBezTo>
                  <a:cubicBezTo>
                    <a:pt x="15" y="7"/>
                    <a:pt x="13" y="6"/>
                    <a:pt x="10" y="6"/>
                  </a:cubicBezTo>
                  <a:cubicBezTo>
                    <a:pt x="8" y="6"/>
                    <a:pt x="6" y="7"/>
                    <a:pt x="6" y="9"/>
                  </a:cubicBezTo>
                  <a:cubicBezTo>
                    <a:pt x="6" y="11"/>
                    <a:pt x="8" y="13"/>
                    <a:pt x="12" y="15"/>
                  </a:cubicBezTo>
                  <a:cubicBezTo>
                    <a:pt x="16" y="16"/>
                    <a:pt x="22" y="19"/>
                    <a:pt x="22" y="25"/>
                  </a:cubicBezTo>
                  <a:cubicBezTo>
                    <a:pt x="22" y="30"/>
                    <a:pt x="18" y="35"/>
                    <a:pt x="11" y="35"/>
                  </a:cubicBezTo>
                  <a:cubicBezTo>
                    <a:pt x="5" y="35"/>
                    <a:pt x="2" y="32"/>
                    <a:pt x="0" y="31"/>
                  </a:cubicBez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3">
              <a:extLst>
                <a:ext uri="{FF2B5EF4-FFF2-40B4-BE49-F238E27FC236}">
                  <a16:creationId xmlns="" xmlns:a16="http://schemas.microsoft.com/office/drawing/2014/main" id="{397EBCCA-0F2D-4A2E-9215-ACAAC2C7489B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3412" y="1104"/>
              <a:ext cx="54" cy="79"/>
            </a:xfrm>
            <a:custGeom>
              <a:avLst/>
              <a:gdLst>
                <a:gd name="T0" fmla="*/ 8 w 23"/>
                <a:gd name="T1" fmla="*/ 6 h 33"/>
                <a:gd name="T2" fmla="*/ 1 w 23"/>
                <a:gd name="T3" fmla="*/ 6 h 33"/>
                <a:gd name="T4" fmla="*/ 0 w 23"/>
                <a:gd name="T5" fmla="*/ 5 h 33"/>
                <a:gd name="T6" fmla="*/ 0 w 23"/>
                <a:gd name="T7" fmla="*/ 1 h 33"/>
                <a:gd name="T8" fmla="*/ 1 w 23"/>
                <a:gd name="T9" fmla="*/ 0 h 33"/>
                <a:gd name="T10" fmla="*/ 22 w 23"/>
                <a:gd name="T11" fmla="*/ 0 h 33"/>
                <a:gd name="T12" fmla="*/ 23 w 23"/>
                <a:gd name="T13" fmla="*/ 1 h 33"/>
                <a:gd name="T14" fmla="*/ 23 w 23"/>
                <a:gd name="T15" fmla="*/ 5 h 33"/>
                <a:gd name="T16" fmla="*/ 22 w 23"/>
                <a:gd name="T17" fmla="*/ 6 h 33"/>
                <a:gd name="T18" fmla="*/ 14 w 23"/>
                <a:gd name="T19" fmla="*/ 6 h 33"/>
                <a:gd name="T20" fmla="*/ 14 w 23"/>
                <a:gd name="T21" fmla="*/ 32 h 33"/>
                <a:gd name="T22" fmla="*/ 13 w 23"/>
                <a:gd name="T23" fmla="*/ 33 h 33"/>
                <a:gd name="T24" fmla="*/ 9 w 23"/>
                <a:gd name="T25" fmla="*/ 33 h 33"/>
                <a:gd name="T26" fmla="*/ 8 w 23"/>
                <a:gd name="T27" fmla="*/ 32 h 33"/>
                <a:gd name="T28" fmla="*/ 8 w 23"/>
                <a:gd name="T29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" h="33">
                  <a:moveTo>
                    <a:pt x="8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3" y="0"/>
                    <a:pt x="23" y="1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5"/>
                    <a:pt x="22" y="6"/>
                    <a:pt x="22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3"/>
                    <a:pt x="14" y="33"/>
                    <a:pt x="13" y="33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8" y="33"/>
                    <a:pt x="8" y="33"/>
                    <a:pt x="8" y="32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4">
              <a:extLst>
                <a:ext uri="{FF2B5EF4-FFF2-40B4-BE49-F238E27FC236}">
                  <a16:creationId xmlns="" xmlns:a16="http://schemas.microsoft.com/office/drawing/2014/main" id="{ABBEF25E-FF2D-4586-87DD-08FB380871E9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3492" y="1104"/>
              <a:ext cx="67" cy="79"/>
            </a:xfrm>
            <a:custGeom>
              <a:avLst/>
              <a:gdLst>
                <a:gd name="T0" fmla="*/ 0 w 28"/>
                <a:gd name="T1" fmla="*/ 1 h 33"/>
                <a:gd name="T2" fmla="*/ 1 w 28"/>
                <a:gd name="T3" fmla="*/ 0 h 33"/>
                <a:gd name="T4" fmla="*/ 6 w 28"/>
                <a:gd name="T5" fmla="*/ 0 h 33"/>
                <a:gd name="T6" fmla="*/ 6 w 28"/>
                <a:gd name="T7" fmla="*/ 1 h 33"/>
                <a:gd name="T8" fmla="*/ 6 w 28"/>
                <a:gd name="T9" fmla="*/ 13 h 33"/>
                <a:gd name="T10" fmla="*/ 22 w 28"/>
                <a:gd name="T11" fmla="*/ 13 h 33"/>
                <a:gd name="T12" fmla="*/ 22 w 28"/>
                <a:gd name="T13" fmla="*/ 1 h 33"/>
                <a:gd name="T14" fmla="*/ 23 w 28"/>
                <a:gd name="T15" fmla="*/ 0 h 33"/>
                <a:gd name="T16" fmla="*/ 27 w 28"/>
                <a:gd name="T17" fmla="*/ 0 h 33"/>
                <a:gd name="T18" fmla="*/ 28 w 28"/>
                <a:gd name="T19" fmla="*/ 1 h 33"/>
                <a:gd name="T20" fmla="*/ 28 w 28"/>
                <a:gd name="T21" fmla="*/ 32 h 33"/>
                <a:gd name="T22" fmla="*/ 27 w 28"/>
                <a:gd name="T23" fmla="*/ 33 h 33"/>
                <a:gd name="T24" fmla="*/ 23 w 28"/>
                <a:gd name="T25" fmla="*/ 33 h 33"/>
                <a:gd name="T26" fmla="*/ 22 w 28"/>
                <a:gd name="T27" fmla="*/ 32 h 33"/>
                <a:gd name="T28" fmla="*/ 22 w 28"/>
                <a:gd name="T29" fmla="*/ 19 h 33"/>
                <a:gd name="T30" fmla="*/ 6 w 28"/>
                <a:gd name="T31" fmla="*/ 19 h 33"/>
                <a:gd name="T32" fmla="*/ 6 w 28"/>
                <a:gd name="T33" fmla="*/ 32 h 33"/>
                <a:gd name="T34" fmla="*/ 6 w 28"/>
                <a:gd name="T35" fmla="*/ 33 h 33"/>
                <a:gd name="T36" fmla="*/ 1 w 28"/>
                <a:gd name="T37" fmla="*/ 33 h 33"/>
                <a:gd name="T38" fmla="*/ 0 w 28"/>
                <a:gd name="T39" fmla="*/ 32 h 33"/>
                <a:gd name="T40" fmla="*/ 0 w 28"/>
                <a:gd name="T41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33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0"/>
                    <a:pt x="22" y="0"/>
                    <a:pt x="23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1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3"/>
                    <a:pt x="28" y="33"/>
                    <a:pt x="27" y="3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2" y="33"/>
                    <a:pt x="22" y="33"/>
                    <a:pt x="22" y="32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1" y="33"/>
                    <a:pt x="0" y="33"/>
                    <a:pt x="0" y="3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25">
              <a:extLst>
                <a:ext uri="{FF2B5EF4-FFF2-40B4-BE49-F238E27FC236}">
                  <a16:creationId xmlns="" xmlns:a16="http://schemas.microsoft.com/office/drawing/2014/main" id="{CE491939-9292-4567-8773-DC9AF42FF1B6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3585" y="1102"/>
              <a:ext cx="75" cy="81"/>
            </a:xfrm>
            <a:custGeom>
              <a:avLst/>
              <a:gdLst>
                <a:gd name="T0" fmla="*/ 0 w 32"/>
                <a:gd name="T1" fmla="*/ 33 h 34"/>
                <a:gd name="T2" fmla="*/ 15 w 32"/>
                <a:gd name="T3" fmla="*/ 1 h 34"/>
                <a:gd name="T4" fmla="*/ 16 w 32"/>
                <a:gd name="T5" fmla="*/ 0 h 34"/>
                <a:gd name="T6" fmla="*/ 16 w 32"/>
                <a:gd name="T7" fmla="*/ 0 h 34"/>
                <a:gd name="T8" fmla="*/ 17 w 32"/>
                <a:gd name="T9" fmla="*/ 1 h 34"/>
                <a:gd name="T10" fmla="*/ 32 w 32"/>
                <a:gd name="T11" fmla="*/ 33 h 34"/>
                <a:gd name="T12" fmla="*/ 31 w 32"/>
                <a:gd name="T13" fmla="*/ 34 h 34"/>
                <a:gd name="T14" fmla="*/ 27 w 32"/>
                <a:gd name="T15" fmla="*/ 34 h 34"/>
                <a:gd name="T16" fmla="*/ 25 w 32"/>
                <a:gd name="T17" fmla="*/ 33 h 34"/>
                <a:gd name="T18" fmla="*/ 23 w 32"/>
                <a:gd name="T19" fmla="*/ 28 h 34"/>
                <a:gd name="T20" fmla="*/ 9 w 32"/>
                <a:gd name="T21" fmla="*/ 28 h 34"/>
                <a:gd name="T22" fmla="*/ 6 w 32"/>
                <a:gd name="T23" fmla="*/ 33 h 34"/>
                <a:gd name="T24" fmla="*/ 5 w 32"/>
                <a:gd name="T25" fmla="*/ 34 h 34"/>
                <a:gd name="T26" fmla="*/ 1 w 32"/>
                <a:gd name="T27" fmla="*/ 34 h 34"/>
                <a:gd name="T28" fmla="*/ 0 w 32"/>
                <a:gd name="T29" fmla="*/ 33 h 34"/>
                <a:gd name="T30" fmla="*/ 21 w 32"/>
                <a:gd name="T31" fmla="*/ 23 h 34"/>
                <a:gd name="T32" fmla="*/ 16 w 32"/>
                <a:gd name="T33" fmla="*/ 12 h 34"/>
                <a:gd name="T34" fmla="*/ 16 w 32"/>
                <a:gd name="T35" fmla="*/ 12 h 34"/>
                <a:gd name="T36" fmla="*/ 11 w 32"/>
                <a:gd name="T37" fmla="*/ 23 h 34"/>
                <a:gd name="T38" fmla="*/ 21 w 32"/>
                <a:gd name="T39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34">
                  <a:moveTo>
                    <a:pt x="0" y="33"/>
                  </a:move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1"/>
                    <a:pt x="17" y="1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34"/>
                    <a:pt x="32" y="34"/>
                    <a:pt x="31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6" y="34"/>
                    <a:pt x="26" y="34"/>
                    <a:pt x="25" y="33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4"/>
                    <a:pt x="6" y="34"/>
                    <a:pt x="5" y="34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4"/>
                    <a:pt x="0" y="34"/>
                    <a:pt x="0" y="33"/>
                  </a:cubicBezTo>
                  <a:close/>
                  <a:moveTo>
                    <a:pt x="21" y="23"/>
                  </a:moveTo>
                  <a:cubicBezTo>
                    <a:pt x="16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1" y="23"/>
                    <a:pt x="11" y="23"/>
                    <a:pt x="11" y="23"/>
                  </a:cubicBezTo>
                  <a:lnTo>
                    <a:pt x="21" y="23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26">
              <a:extLst>
                <a:ext uri="{FF2B5EF4-FFF2-40B4-BE49-F238E27FC236}">
                  <a16:creationId xmlns="" xmlns:a16="http://schemas.microsoft.com/office/drawing/2014/main" id="{218B6335-22E8-40BB-AACE-4C5A030B0B23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3672" y="1104"/>
              <a:ext cx="55" cy="79"/>
            </a:xfrm>
            <a:custGeom>
              <a:avLst/>
              <a:gdLst>
                <a:gd name="T0" fmla="*/ 9 w 23"/>
                <a:gd name="T1" fmla="*/ 6 h 33"/>
                <a:gd name="T2" fmla="*/ 1 w 23"/>
                <a:gd name="T3" fmla="*/ 6 h 33"/>
                <a:gd name="T4" fmla="*/ 0 w 23"/>
                <a:gd name="T5" fmla="*/ 5 h 33"/>
                <a:gd name="T6" fmla="*/ 0 w 23"/>
                <a:gd name="T7" fmla="*/ 1 h 33"/>
                <a:gd name="T8" fmla="*/ 1 w 23"/>
                <a:gd name="T9" fmla="*/ 0 h 33"/>
                <a:gd name="T10" fmla="*/ 22 w 23"/>
                <a:gd name="T11" fmla="*/ 0 h 33"/>
                <a:gd name="T12" fmla="*/ 23 w 23"/>
                <a:gd name="T13" fmla="*/ 1 h 33"/>
                <a:gd name="T14" fmla="*/ 23 w 23"/>
                <a:gd name="T15" fmla="*/ 5 h 33"/>
                <a:gd name="T16" fmla="*/ 22 w 23"/>
                <a:gd name="T17" fmla="*/ 6 h 33"/>
                <a:gd name="T18" fmla="*/ 15 w 23"/>
                <a:gd name="T19" fmla="*/ 6 h 33"/>
                <a:gd name="T20" fmla="*/ 15 w 23"/>
                <a:gd name="T21" fmla="*/ 32 h 33"/>
                <a:gd name="T22" fmla="*/ 14 w 23"/>
                <a:gd name="T23" fmla="*/ 33 h 33"/>
                <a:gd name="T24" fmla="*/ 9 w 23"/>
                <a:gd name="T25" fmla="*/ 33 h 33"/>
                <a:gd name="T26" fmla="*/ 9 w 23"/>
                <a:gd name="T27" fmla="*/ 32 h 33"/>
                <a:gd name="T28" fmla="*/ 9 w 23"/>
                <a:gd name="T29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" h="33">
                  <a:moveTo>
                    <a:pt x="9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5"/>
                    <a:pt x="0" y="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3" y="0"/>
                    <a:pt x="23" y="0"/>
                    <a:pt x="23" y="1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5"/>
                    <a:pt x="23" y="6"/>
                    <a:pt x="22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3"/>
                    <a:pt x="14" y="33"/>
                    <a:pt x="14" y="33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9" y="33"/>
                    <a:pt x="9" y="33"/>
                    <a:pt x="9" y="32"/>
                  </a:cubicBezTo>
                  <a:lnTo>
                    <a:pt x="9" y="6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27">
              <a:extLst>
                <a:ext uri="{FF2B5EF4-FFF2-40B4-BE49-F238E27FC236}">
                  <a16:creationId xmlns="" xmlns:a16="http://schemas.microsoft.com/office/drawing/2014/main" id="{C4898D07-E2EF-49E4-A4BF-D96DB57A04C1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3793" y="1102"/>
              <a:ext cx="88" cy="83"/>
            </a:xfrm>
            <a:custGeom>
              <a:avLst/>
              <a:gdLst>
                <a:gd name="T0" fmla="*/ 5 w 37"/>
                <a:gd name="T1" fmla="*/ 1 h 35"/>
                <a:gd name="T2" fmla="*/ 6 w 37"/>
                <a:gd name="T3" fmla="*/ 0 h 35"/>
                <a:gd name="T4" fmla="*/ 7 w 37"/>
                <a:gd name="T5" fmla="*/ 0 h 35"/>
                <a:gd name="T6" fmla="*/ 8 w 37"/>
                <a:gd name="T7" fmla="*/ 1 h 35"/>
                <a:gd name="T8" fmla="*/ 18 w 37"/>
                <a:gd name="T9" fmla="*/ 23 h 35"/>
                <a:gd name="T10" fmla="*/ 19 w 37"/>
                <a:gd name="T11" fmla="*/ 23 h 35"/>
                <a:gd name="T12" fmla="*/ 29 w 37"/>
                <a:gd name="T13" fmla="*/ 1 h 35"/>
                <a:gd name="T14" fmla="*/ 30 w 37"/>
                <a:gd name="T15" fmla="*/ 0 h 35"/>
                <a:gd name="T16" fmla="*/ 31 w 37"/>
                <a:gd name="T17" fmla="*/ 0 h 35"/>
                <a:gd name="T18" fmla="*/ 32 w 37"/>
                <a:gd name="T19" fmla="*/ 1 h 35"/>
                <a:gd name="T20" fmla="*/ 37 w 37"/>
                <a:gd name="T21" fmla="*/ 33 h 35"/>
                <a:gd name="T22" fmla="*/ 36 w 37"/>
                <a:gd name="T23" fmla="*/ 34 h 35"/>
                <a:gd name="T24" fmla="*/ 32 w 37"/>
                <a:gd name="T25" fmla="*/ 34 h 35"/>
                <a:gd name="T26" fmla="*/ 31 w 37"/>
                <a:gd name="T27" fmla="*/ 34 h 35"/>
                <a:gd name="T28" fmla="*/ 28 w 37"/>
                <a:gd name="T29" fmla="*/ 15 h 35"/>
                <a:gd name="T30" fmla="*/ 28 w 37"/>
                <a:gd name="T31" fmla="*/ 15 h 35"/>
                <a:gd name="T32" fmla="*/ 20 w 37"/>
                <a:gd name="T33" fmla="*/ 34 h 35"/>
                <a:gd name="T34" fmla="*/ 19 w 37"/>
                <a:gd name="T35" fmla="*/ 35 h 35"/>
                <a:gd name="T36" fmla="*/ 18 w 37"/>
                <a:gd name="T37" fmla="*/ 35 h 35"/>
                <a:gd name="T38" fmla="*/ 17 w 37"/>
                <a:gd name="T39" fmla="*/ 34 h 35"/>
                <a:gd name="T40" fmla="*/ 9 w 37"/>
                <a:gd name="T41" fmla="*/ 15 h 35"/>
                <a:gd name="T42" fmla="*/ 9 w 37"/>
                <a:gd name="T43" fmla="*/ 15 h 35"/>
                <a:gd name="T44" fmla="*/ 6 w 37"/>
                <a:gd name="T45" fmla="*/ 34 h 35"/>
                <a:gd name="T46" fmla="*/ 5 w 37"/>
                <a:gd name="T47" fmla="*/ 34 h 35"/>
                <a:gd name="T48" fmla="*/ 1 w 37"/>
                <a:gd name="T49" fmla="*/ 34 h 35"/>
                <a:gd name="T50" fmla="*/ 0 w 37"/>
                <a:gd name="T51" fmla="*/ 33 h 35"/>
                <a:gd name="T52" fmla="*/ 5 w 37"/>
                <a:gd name="T53" fmla="*/ 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7" h="35">
                  <a:moveTo>
                    <a:pt x="5" y="1"/>
                  </a:moveTo>
                  <a:cubicBezTo>
                    <a:pt x="6" y="1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8" y="1"/>
                    <a:pt x="8" y="1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30" y="0"/>
                    <a:pt x="30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0"/>
                    <a:pt x="32" y="1"/>
                    <a:pt x="32" y="1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6" y="34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32" y="34"/>
                    <a:pt x="31" y="34"/>
                    <a:pt x="31" y="34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5"/>
                    <a:pt x="19" y="35"/>
                    <a:pt x="19" y="35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18" y="35"/>
                    <a:pt x="17" y="35"/>
                    <a:pt x="17" y="34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6" y="34"/>
                    <a:pt x="5" y="34"/>
                    <a:pt x="5" y="34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4"/>
                    <a:pt x="0" y="34"/>
                    <a:pt x="0" y="33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28">
              <a:extLst>
                <a:ext uri="{FF2B5EF4-FFF2-40B4-BE49-F238E27FC236}">
                  <a16:creationId xmlns="" xmlns:a16="http://schemas.microsoft.com/office/drawing/2014/main" id="{7A43EA81-04A6-4816-B0B6-0BAD992BBE58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3902" y="1102"/>
              <a:ext cx="76" cy="81"/>
            </a:xfrm>
            <a:custGeom>
              <a:avLst/>
              <a:gdLst>
                <a:gd name="T0" fmla="*/ 0 w 32"/>
                <a:gd name="T1" fmla="*/ 33 h 34"/>
                <a:gd name="T2" fmla="*/ 15 w 32"/>
                <a:gd name="T3" fmla="*/ 1 h 34"/>
                <a:gd name="T4" fmla="*/ 16 w 32"/>
                <a:gd name="T5" fmla="*/ 0 h 34"/>
                <a:gd name="T6" fmla="*/ 16 w 32"/>
                <a:gd name="T7" fmla="*/ 0 h 34"/>
                <a:gd name="T8" fmla="*/ 17 w 32"/>
                <a:gd name="T9" fmla="*/ 1 h 34"/>
                <a:gd name="T10" fmla="*/ 32 w 32"/>
                <a:gd name="T11" fmla="*/ 33 h 34"/>
                <a:gd name="T12" fmla="*/ 31 w 32"/>
                <a:gd name="T13" fmla="*/ 34 h 34"/>
                <a:gd name="T14" fmla="*/ 27 w 32"/>
                <a:gd name="T15" fmla="*/ 34 h 34"/>
                <a:gd name="T16" fmla="*/ 25 w 32"/>
                <a:gd name="T17" fmla="*/ 33 h 34"/>
                <a:gd name="T18" fmla="*/ 23 w 32"/>
                <a:gd name="T19" fmla="*/ 28 h 34"/>
                <a:gd name="T20" fmla="*/ 9 w 32"/>
                <a:gd name="T21" fmla="*/ 28 h 34"/>
                <a:gd name="T22" fmla="*/ 6 w 32"/>
                <a:gd name="T23" fmla="*/ 33 h 34"/>
                <a:gd name="T24" fmla="*/ 5 w 32"/>
                <a:gd name="T25" fmla="*/ 34 h 34"/>
                <a:gd name="T26" fmla="*/ 1 w 32"/>
                <a:gd name="T27" fmla="*/ 34 h 34"/>
                <a:gd name="T28" fmla="*/ 0 w 32"/>
                <a:gd name="T29" fmla="*/ 33 h 34"/>
                <a:gd name="T30" fmla="*/ 21 w 32"/>
                <a:gd name="T31" fmla="*/ 23 h 34"/>
                <a:gd name="T32" fmla="*/ 16 w 32"/>
                <a:gd name="T33" fmla="*/ 12 h 34"/>
                <a:gd name="T34" fmla="*/ 16 w 32"/>
                <a:gd name="T35" fmla="*/ 12 h 34"/>
                <a:gd name="T36" fmla="*/ 11 w 32"/>
                <a:gd name="T37" fmla="*/ 23 h 34"/>
                <a:gd name="T38" fmla="*/ 21 w 32"/>
                <a:gd name="T39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34">
                  <a:moveTo>
                    <a:pt x="0" y="33"/>
                  </a:move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1"/>
                    <a:pt x="17" y="1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34"/>
                    <a:pt x="32" y="34"/>
                    <a:pt x="31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6" y="34"/>
                    <a:pt x="26" y="34"/>
                    <a:pt x="25" y="33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4"/>
                    <a:pt x="6" y="34"/>
                    <a:pt x="5" y="34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4"/>
                    <a:pt x="0" y="34"/>
                    <a:pt x="0" y="33"/>
                  </a:cubicBezTo>
                  <a:close/>
                  <a:moveTo>
                    <a:pt x="21" y="23"/>
                  </a:moveTo>
                  <a:cubicBezTo>
                    <a:pt x="16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1" y="23"/>
                    <a:pt x="11" y="23"/>
                    <a:pt x="11" y="23"/>
                  </a:cubicBezTo>
                  <a:lnTo>
                    <a:pt x="21" y="23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29">
              <a:extLst>
                <a:ext uri="{FF2B5EF4-FFF2-40B4-BE49-F238E27FC236}">
                  <a16:creationId xmlns="" xmlns:a16="http://schemas.microsoft.com/office/drawing/2014/main" id="{D84A1DBE-BD47-447A-8040-9F4F667231CF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3989" y="1104"/>
              <a:ext cx="55" cy="79"/>
            </a:xfrm>
            <a:custGeom>
              <a:avLst/>
              <a:gdLst>
                <a:gd name="T0" fmla="*/ 9 w 23"/>
                <a:gd name="T1" fmla="*/ 6 h 33"/>
                <a:gd name="T2" fmla="*/ 1 w 23"/>
                <a:gd name="T3" fmla="*/ 6 h 33"/>
                <a:gd name="T4" fmla="*/ 0 w 23"/>
                <a:gd name="T5" fmla="*/ 5 h 33"/>
                <a:gd name="T6" fmla="*/ 0 w 23"/>
                <a:gd name="T7" fmla="*/ 1 h 33"/>
                <a:gd name="T8" fmla="*/ 1 w 23"/>
                <a:gd name="T9" fmla="*/ 0 h 33"/>
                <a:gd name="T10" fmla="*/ 22 w 23"/>
                <a:gd name="T11" fmla="*/ 0 h 33"/>
                <a:gd name="T12" fmla="*/ 23 w 23"/>
                <a:gd name="T13" fmla="*/ 1 h 33"/>
                <a:gd name="T14" fmla="*/ 23 w 23"/>
                <a:gd name="T15" fmla="*/ 5 h 33"/>
                <a:gd name="T16" fmla="*/ 22 w 23"/>
                <a:gd name="T17" fmla="*/ 6 h 33"/>
                <a:gd name="T18" fmla="*/ 15 w 23"/>
                <a:gd name="T19" fmla="*/ 6 h 33"/>
                <a:gd name="T20" fmla="*/ 15 w 23"/>
                <a:gd name="T21" fmla="*/ 32 h 33"/>
                <a:gd name="T22" fmla="*/ 14 w 23"/>
                <a:gd name="T23" fmla="*/ 33 h 33"/>
                <a:gd name="T24" fmla="*/ 10 w 23"/>
                <a:gd name="T25" fmla="*/ 33 h 33"/>
                <a:gd name="T26" fmla="*/ 9 w 23"/>
                <a:gd name="T27" fmla="*/ 32 h 33"/>
                <a:gd name="T28" fmla="*/ 9 w 23"/>
                <a:gd name="T29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" h="33">
                  <a:moveTo>
                    <a:pt x="9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5"/>
                    <a:pt x="0" y="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3" y="0"/>
                    <a:pt x="23" y="0"/>
                    <a:pt x="23" y="1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5"/>
                    <a:pt x="23" y="6"/>
                    <a:pt x="22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3"/>
                    <a:pt x="14" y="33"/>
                    <a:pt x="14" y="33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9" y="33"/>
                    <a:pt x="9" y="33"/>
                    <a:pt x="9" y="32"/>
                  </a:cubicBezTo>
                  <a:lnTo>
                    <a:pt x="9" y="6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30">
              <a:extLst>
                <a:ext uri="{FF2B5EF4-FFF2-40B4-BE49-F238E27FC236}">
                  <a16:creationId xmlns="" xmlns:a16="http://schemas.microsoft.com/office/drawing/2014/main" id="{7BE11E96-023B-43E8-8692-6ABA7B2C27D6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4065" y="1104"/>
              <a:ext cx="55" cy="79"/>
            </a:xfrm>
            <a:custGeom>
              <a:avLst/>
              <a:gdLst>
                <a:gd name="T0" fmla="*/ 8 w 23"/>
                <a:gd name="T1" fmla="*/ 6 h 33"/>
                <a:gd name="T2" fmla="*/ 1 w 23"/>
                <a:gd name="T3" fmla="*/ 6 h 33"/>
                <a:gd name="T4" fmla="*/ 0 w 23"/>
                <a:gd name="T5" fmla="*/ 5 h 33"/>
                <a:gd name="T6" fmla="*/ 0 w 23"/>
                <a:gd name="T7" fmla="*/ 1 h 33"/>
                <a:gd name="T8" fmla="*/ 1 w 23"/>
                <a:gd name="T9" fmla="*/ 0 h 33"/>
                <a:gd name="T10" fmla="*/ 22 w 23"/>
                <a:gd name="T11" fmla="*/ 0 h 33"/>
                <a:gd name="T12" fmla="*/ 23 w 23"/>
                <a:gd name="T13" fmla="*/ 1 h 33"/>
                <a:gd name="T14" fmla="*/ 23 w 23"/>
                <a:gd name="T15" fmla="*/ 5 h 33"/>
                <a:gd name="T16" fmla="*/ 22 w 23"/>
                <a:gd name="T17" fmla="*/ 6 h 33"/>
                <a:gd name="T18" fmla="*/ 15 w 23"/>
                <a:gd name="T19" fmla="*/ 6 h 33"/>
                <a:gd name="T20" fmla="*/ 15 w 23"/>
                <a:gd name="T21" fmla="*/ 32 h 33"/>
                <a:gd name="T22" fmla="*/ 14 w 23"/>
                <a:gd name="T23" fmla="*/ 33 h 33"/>
                <a:gd name="T24" fmla="*/ 9 w 23"/>
                <a:gd name="T25" fmla="*/ 33 h 33"/>
                <a:gd name="T26" fmla="*/ 8 w 23"/>
                <a:gd name="T27" fmla="*/ 32 h 33"/>
                <a:gd name="T28" fmla="*/ 8 w 23"/>
                <a:gd name="T29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" h="33">
                  <a:moveTo>
                    <a:pt x="8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3" y="0"/>
                    <a:pt x="23" y="1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5"/>
                    <a:pt x="22" y="6"/>
                    <a:pt x="22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3"/>
                    <a:pt x="14" y="33"/>
                    <a:pt x="14" y="33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9" y="33"/>
                    <a:pt x="8" y="33"/>
                    <a:pt x="8" y="32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31">
              <a:extLst>
                <a:ext uri="{FF2B5EF4-FFF2-40B4-BE49-F238E27FC236}">
                  <a16:creationId xmlns="" xmlns:a16="http://schemas.microsoft.com/office/drawing/2014/main" id="{A3CEE130-973D-49FE-B388-0647F103EE1C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4146" y="1104"/>
              <a:ext cx="52" cy="79"/>
            </a:xfrm>
            <a:custGeom>
              <a:avLst/>
              <a:gdLst>
                <a:gd name="T0" fmla="*/ 0 w 22"/>
                <a:gd name="T1" fmla="*/ 1 h 33"/>
                <a:gd name="T2" fmla="*/ 1 w 22"/>
                <a:gd name="T3" fmla="*/ 0 h 33"/>
                <a:gd name="T4" fmla="*/ 21 w 22"/>
                <a:gd name="T5" fmla="*/ 0 h 33"/>
                <a:gd name="T6" fmla="*/ 22 w 22"/>
                <a:gd name="T7" fmla="*/ 1 h 33"/>
                <a:gd name="T8" fmla="*/ 22 w 22"/>
                <a:gd name="T9" fmla="*/ 5 h 33"/>
                <a:gd name="T10" fmla="*/ 21 w 22"/>
                <a:gd name="T11" fmla="*/ 6 h 33"/>
                <a:gd name="T12" fmla="*/ 7 w 22"/>
                <a:gd name="T13" fmla="*/ 6 h 33"/>
                <a:gd name="T14" fmla="*/ 7 w 22"/>
                <a:gd name="T15" fmla="*/ 13 h 33"/>
                <a:gd name="T16" fmla="*/ 19 w 22"/>
                <a:gd name="T17" fmla="*/ 13 h 33"/>
                <a:gd name="T18" fmla="*/ 19 w 22"/>
                <a:gd name="T19" fmla="*/ 14 h 33"/>
                <a:gd name="T20" fmla="*/ 19 w 22"/>
                <a:gd name="T21" fmla="*/ 18 h 33"/>
                <a:gd name="T22" fmla="*/ 19 w 22"/>
                <a:gd name="T23" fmla="*/ 19 h 33"/>
                <a:gd name="T24" fmla="*/ 7 w 22"/>
                <a:gd name="T25" fmla="*/ 19 h 33"/>
                <a:gd name="T26" fmla="*/ 7 w 22"/>
                <a:gd name="T27" fmla="*/ 28 h 33"/>
                <a:gd name="T28" fmla="*/ 21 w 22"/>
                <a:gd name="T29" fmla="*/ 28 h 33"/>
                <a:gd name="T30" fmla="*/ 22 w 22"/>
                <a:gd name="T31" fmla="*/ 29 h 33"/>
                <a:gd name="T32" fmla="*/ 22 w 22"/>
                <a:gd name="T33" fmla="*/ 32 h 33"/>
                <a:gd name="T34" fmla="*/ 21 w 22"/>
                <a:gd name="T35" fmla="*/ 33 h 33"/>
                <a:gd name="T36" fmla="*/ 1 w 22"/>
                <a:gd name="T37" fmla="*/ 33 h 33"/>
                <a:gd name="T38" fmla="*/ 0 w 22"/>
                <a:gd name="T39" fmla="*/ 32 h 33"/>
                <a:gd name="T40" fmla="*/ 0 w 22"/>
                <a:gd name="T41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" h="33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2" y="0"/>
                    <a:pt x="22" y="1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5"/>
                    <a:pt x="21" y="6"/>
                    <a:pt x="21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4"/>
                    <a:pt x="19" y="14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2" y="28"/>
                    <a:pt x="22" y="29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3"/>
                    <a:pt x="21" y="33"/>
                    <a:pt x="21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1" y="33"/>
                    <a:pt x="0" y="33"/>
                    <a:pt x="0" y="3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Freeform 32">
              <a:extLst>
                <a:ext uri="{FF2B5EF4-FFF2-40B4-BE49-F238E27FC236}">
                  <a16:creationId xmlns="" xmlns:a16="http://schemas.microsoft.com/office/drawing/2014/main" id="{ED0DB478-5D18-489D-9050-960269A68FCF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4226" y="1104"/>
              <a:ext cx="62" cy="79"/>
            </a:xfrm>
            <a:custGeom>
              <a:avLst/>
              <a:gdLst>
                <a:gd name="T0" fmla="*/ 0 w 26"/>
                <a:gd name="T1" fmla="*/ 1 h 33"/>
                <a:gd name="T2" fmla="*/ 1 w 26"/>
                <a:gd name="T3" fmla="*/ 0 h 33"/>
                <a:gd name="T4" fmla="*/ 15 w 26"/>
                <a:gd name="T5" fmla="*/ 0 h 33"/>
                <a:gd name="T6" fmla="*/ 26 w 26"/>
                <a:gd name="T7" fmla="*/ 10 h 33"/>
                <a:gd name="T8" fmla="*/ 18 w 26"/>
                <a:gd name="T9" fmla="*/ 20 h 33"/>
                <a:gd name="T10" fmla="*/ 25 w 26"/>
                <a:gd name="T11" fmla="*/ 32 h 33"/>
                <a:gd name="T12" fmla="*/ 24 w 26"/>
                <a:gd name="T13" fmla="*/ 33 h 33"/>
                <a:gd name="T14" fmla="*/ 19 w 26"/>
                <a:gd name="T15" fmla="*/ 33 h 33"/>
                <a:gd name="T16" fmla="*/ 18 w 26"/>
                <a:gd name="T17" fmla="*/ 33 h 33"/>
                <a:gd name="T18" fmla="*/ 12 w 26"/>
                <a:gd name="T19" fmla="*/ 20 h 33"/>
                <a:gd name="T20" fmla="*/ 7 w 26"/>
                <a:gd name="T21" fmla="*/ 20 h 33"/>
                <a:gd name="T22" fmla="*/ 7 w 26"/>
                <a:gd name="T23" fmla="*/ 32 h 33"/>
                <a:gd name="T24" fmla="*/ 6 w 26"/>
                <a:gd name="T25" fmla="*/ 33 h 33"/>
                <a:gd name="T26" fmla="*/ 1 w 26"/>
                <a:gd name="T27" fmla="*/ 33 h 33"/>
                <a:gd name="T28" fmla="*/ 0 w 26"/>
                <a:gd name="T29" fmla="*/ 32 h 33"/>
                <a:gd name="T30" fmla="*/ 0 w 26"/>
                <a:gd name="T31" fmla="*/ 1 h 33"/>
                <a:gd name="T32" fmla="*/ 15 w 26"/>
                <a:gd name="T33" fmla="*/ 15 h 33"/>
                <a:gd name="T34" fmla="*/ 19 w 26"/>
                <a:gd name="T35" fmla="*/ 10 h 33"/>
                <a:gd name="T36" fmla="*/ 15 w 26"/>
                <a:gd name="T37" fmla="*/ 6 h 33"/>
                <a:gd name="T38" fmla="*/ 7 w 26"/>
                <a:gd name="T39" fmla="*/ 6 h 33"/>
                <a:gd name="T40" fmla="*/ 7 w 26"/>
                <a:gd name="T41" fmla="*/ 15 h 33"/>
                <a:gd name="T42" fmla="*/ 15 w 26"/>
                <a:gd name="T43" fmla="*/ 1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" h="33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21" y="0"/>
                    <a:pt x="26" y="4"/>
                    <a:pt x="26" y="10"/>
                  </a:cubicBezTo>
                  <a:cubicBezTo>
                    <a:pt x="26" y="15"/>
                    <a:pt x="23" y="18"/>
                    <a:pt x="18" y="20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3"/>
                    <a:pt x="25" y="33"/>
                    <a:pt x="24" y="33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19" y="33"/>
                    <a:pt x="18" y="33"/>
                    <a:pt x="18" y="33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7" y="33"/>
                    <a:pt x="6" y="33"/>
                    <a:pt x="6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1" y="33"/>
                    <a:pt x="0" y="33"/>
                    <a:pt x="0" y="32"/>
                  </a:cubicBezTo>
                  <a:lnTo>
                    <a:pt x="0" y="1"/>
                  </a:lnTo>
                  <a:close/>
                  <a:moveTo>
                    <a:pt x="15" y="15"/>
                  </a:moveTo>
                  <a:cubicBezTo>
                    <a:pt x="17" y="15"/>
                    <a:pt x="19" y="13"/>
                    <a:pt x="19" y="10"/>
                  </a:cubicBezTo>
                  <a:cubicBezTo>
                    <a:pt x="19" y="8"/>
                    <a:pt x="17" y="6"/>
                    <a:pt x="15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15"/>
                    <a:pt x="7" y="15"/>
                    <a:pt x="7" y="15"/>
                  </a:cubicBezTo>
                  <a:lnTo>
                    <a:pt x="15" y="15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="" xmlns:a16="http://schemas.microsoft.com/office/drawing/2014/main" id="{104E18C6-712F-4FA7-839B-B2F4B1F56470}"/>
                </a:ext>
              </a:extLst>
            </p:cNvPr>
            <p:cNvSpPr>
              <a:spLocks noChangeArrowheads="1"/>
            </p:cNvSpPr>
            <p:nvPr userDrawn="1"/>
          </p:nvSpPr>
          <p:spPr bwMode="black">
            <a:xfrm>
              <a:off x="4311" y="1164"/>
              <a:ext cx="22" cy="21"/>
            </a:xfrm>
            <a:prstGeom prst="ellipse">
              <a:avLst/>
            </a:pr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" name="Freeform 34">
              <a:extLst>
                <a:ext uri="{FF2B5EF4-FFF2-40B4-BE49-F238E27FC236}">
                  <a16:creationId xmlns="" xmlns:a16="http://schemas.microsoft.com/office/drawing/2014/main" id="{ED658B91-2B87-4C39-AC04-4CD7DA5AD1CB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4406" y="1104"/>
              <a:ext cx="66" cy="79"/>
            </a:xfrm>
            <a:custGeom>
              <a:avLst/>
              <a:gdLst>
                <a:gd name="T0" fmla="*/ 0 w 28"/>
                <a:gd name="T1" fmla="*/ 1 h 33"/>
                <a:gd name="T2" fmla="*/ 0 w 28"/>
                <a:gd name="T3" fmla="*/ 0 h 33"/>
                <a:gd name="T4" fmla="*/ 5 w 28"/>
                <a:gd name="T5" fmla="*/ 0 h 33"/>
                <a:gd name="T6" fmla="*/ 6 w 28"/>
                <a:gd name="T7" fmla="*/ 1 h 33"/>
                <a:gd name="T8" fmla="*/ 6 w 28"/>
                <a:gd name="T9" fmla="*/ 13 h 33"/>
                <a:gd name="T10" fmla="*/ 21 w 28"/>
                <a:gd name="T11" fmla="*/ 13 h 33"/>
                <a:gd name="T12" fmla="*/ 21 w 28"/>
                <a:gd name="T13" fmla="*/ 1 h 33"/>
                <a:gd name="T14" fmla="*/ 22 w 28"/>
                <a:gd name="T15" fmla="*/ 0 h 33"/>
                <a:gd name="T16" fmla="*/ 27 w 28"/>
                <a:gd name="T17" fmla="*/ 0 h 33"/>
                <a:gd name="T18" fmla="*/ 28 w 28"/>
                <a:gd name="T19" fmla="*/ 1 h 33"/>
                <a:gd name="T20" fmla="*/ 28 w 28"/>
                <a:gd name="T21" fmla="*/ 32 h 33"/>
                <a:gd name="T22" fmla="*/ 27 w 28"/>
                <a:gd name="T23" fmla="*/ 33 h 33"/>
                <a:gd name="T24" fmla="*/ 22 w 28"/>
                <a:gd name="T25" fmla="*/ 33 h 33"/>
                <a:gd name="T26" fmla="*/ 21 w 28"/>
                <a:gd name="T27" fmla="*/ 32 h 33"/>
                <a:gd name="T28" fmla="*/ 21 w 28"/>
                <a:gd name="T29" fmla="*/ 19 h 33"/>
                <a:gd name="T30" fmla="*/ 6 w 28"/>
                <a:gd name="T31" fmla="*/ 19 h 33"/>
                <a:gd name="T32" fmla="*/ 6 w 28"/>
                <a:gd name="T33" fmla="*/ 32 h 33"/>
                <a:gd name="T34" fmla="*/ 5 w 28"/>
                <a:gd name="T35" fmla="*/ 33 h 33"/>
                <a:gd name="T36" fmla="*/ 0 w 28"/>
                <a:gd name="T37" fmla="*/ 33 h 33"/>
                <a:gd name="T38" fmla="*/ 0 w 28"/>
                <a:gd name="T39" fmla="*/ 32 h 33"/>
                <a:gd name="T40" fmla="*/ 0 w 28"/>
                <a:gd name="T41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33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6" y="0"/>
                    <a:pt x="6" y="1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0"/>
                    <a:pt x="22" y="0"/>
                    <a:pt x="22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8" y="0"/>
                    <a:pt x="28" y="1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3"/>
                    <a:pt x="27" y="33"/>
                    <a:pt x="27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2" y="33"/>
                    <a:pt x="21" y="33"/>
                    <a:pt x="21" y="32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3"/>
                    <a:pt x="5" y="33"/>
                    <a:pt x="5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0" y="33"/>
                    <a:pt x="0" y="3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Freeform 35">
              <a:extLst>
                <a:ext uri="{FF2B5EF4-FFF2-40B4-BE49-F238E27FC236}">
                  <a16:creationId xmlns="" xmlns:a16="http://schemas.microsoft.com/office/drawing/2014/main" id="{C4BE0C6E-4544-4AA1-8349-43E53C23DE46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4505" y="1104"/>
              <a:ext cx="52" cy="79"/>
            </a:xfrm>
            <a:custGeom>
              <a:avLst/>
              <a:gdLst>
                <a:gd name="T0" fmla="*/ 0 w 22"/>
                <a:gd name="T1" fmla="*/ 1 h 33"/>
                <a:gd name="T2" fmla="*/ 1 w 22"/>
                <a:gd name="T3" fmla="*/ 0 h 33"/>
                <a:gd name="T4" fmla="*/ 21 w 22"/>
                <a:gd name="T5" fmla="*/ 0 h 33"/>
                <a:gd name="T6" fmla="*/ 22 w 22"/>
                <a:gd name="T7" fmla="*/ 1 h 33"/>
                <a:gd name="T8" fmla="*/ 22 w 22"/>
                <a:gd name="T9" fmla="*/ 5 h 33"/>
                <a:gd name="T10" fmla="*/ 21 w 22"/>
                <a:gd name="T11" fmla="*/ 6 h 33"/>
                <a:gd name="T12" fmla="*/ 6 w 22"/>
                <a:gd name="T13" fmla="*/ 6 h 33"/>
                <a:gd name="T14" fmla="*/ 6 w 22"/>
                <a:gd name="T15" fmla="*/ 13 h 33"/>
                <a:gd name="T16" fmla="*/ 18 w 22"/>
                <a:gd name="T17" fmla="*/ 13 h 33"/>
                <a:gd name="T18" fmla="*/ 19 w 22"/>
                <a:gd name="T19" fmla="*/ 14 h 33"/>
                <a:gd name="T20" fmla="*/ 19 w 22"/>
                <a:gd name="T21" fmla="*/ 18 h 33"/>
                <a:gd name="T22" fmla="*/ 18 w 22"/>
                <a:gd name="T23" fmla="*/ 19 h 33"/>
                <a:gd name="T24" fmla="*/ 6 w 22"/>
                <a:gd name="T25" fmla="*/ 19 h 33"/>
                <a:gd name="T26" fmla="*/ 6 w 22"/>
                <a:gd name="T27" fmla="*/ 28 h 33"/>
                <a:gd name="T28" fmla="*/ 21 w 22"/>
                <a:gd name="T29" fmla="*/ 28 h 33"/>
                <a:gd name="T30" fmla="*/ 22 w 22"/>
                <a:gd name="T31" fmla="*/ 29 h 33"/>
                <a:gd name="T32" fmla="*/ 22 w 22"/>
                <a:gd name="T33" fmla="*/ 32 h 33"/>
                <a:gd name="T34" fmla="*/ 21 w 22"/>
                <a:gd name="T35" fmla="*/ 33 h 33"/>
                <a:gd name="T36" fmla="*/ 1 w 22"/>
                <a:gd name="T37" fmla="*/ 33 h 33"/>
                <a:gd name="T38" fmla="*/ 0 w 22"/>
                <a:gd name="T39" fmla="*/ 32 h 33"/>
                <a:gd name="T40" fmla="*/ 0 w 22"/>
                <a:gd name="T41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" h="33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2" y="0"/>
                    <a:pt x="22" y="1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5"/>
                    <a:pt x="21" y="6"/>
                    <a:pt x="21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9" y="13"/>
                    <a:pt x="19" y="14"/>
                    <a:pt x="19" y="14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8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2" y="28"/>
                    <a:pt x="22" y="29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3"/>
                    <a:pt x="21" y="33"/>
                    <a:pt x="21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1" y="33"/>
                    <a:pt x="0" y="33"/>
                    <a:pt x="0" y="3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36">
              <a:extLst>
                <a:ext uri="{FF2B5EF4-FFF2-40B4-BE49-F238E27FC236}">
                  <a16:creationId xmlns="" xmlns:a16="http://schemas.microsoft.com/office/drawing/2014/main" id="{B3BC1B7D-5CB3-48B9-AA23-C8B5565307A5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4576" y="1102"/>
              <a:ext cx="76" cy="81"/>
            </a:xfrm>
            <a:custGeom>
              <a:avLst/>
              <a:gdLst>
                <a:gd name="T0" fmla="*/ 0 w 32"/>
                <a:gd name="T1" fmla="*/ 33 h 34"/>
                <a:gd name="T2" fmla="*/ 15 w 32"/>
                <a:gd name="T3" fmla="*/ 1 h 34"/>
                <a:gd name="T4" fmla="*/ 16 w 32"/>
                <a:gd name="T5" fmla="*/ 0 h 34"/>
                <a:gd name="T6" fmla="*/ 16 w 32"/>
                <a:gd name="T7" fmla="*/ 0 h 34"/>
                <a:gd name="T8" fmla="*/ 17 w 32"/>
                <a:gd name="T9" fmla="*/ 1 h 34"/>
                <a:gd name="T10" fmla="*/ 32 w 32"/>
                <a:gd name="T11" fmla="*/ 33 h 34"/>
                <a:gd name="T12" fmla="*/ 31 w 32"/>
                <a:gd name="T13" fmla="*/ 34 h 34"/>
                <a:gd name="T14" fmla="*/ 27 w 32"/>
                <a:gd name="T15" fmla="*/ 34 h 34"/>
                <a:gd name="T16" fmla="*/ 26 w 32"/>
                <a:gd name="T17" fmla="*/ 33 h 34"/>
                <a:gd name="T18" fmla="*/ 23 w 32"/>
                <a:gd name="T19" fmla="*/ 28 h 34"/>
                <a:gd name="T20" fmla="*/ 9 w 32"/>
                <a:gd name="T21" fmla="*/ 28 h 34"/>
                <a:gd name="T22" fmla="*/ 7 w 32"/>
                <a:gd name="T23" fmla="*/ 33 h 34"/>
                <a:gd name="T24" fmla="*/ 5 w 32"/>
                <a:gd name="T25" fmla="*/ 34 h 34"/>
                <a:gd name="T26" fmla="*/ 1 w 32"/>
                <a:gd name="T27" fmla="*/ 34 h 34"/>
                <a:gd name="T28" fmla="*/ 0 w 32"/>
                <a:gd name="T29" fmla="*/ 33 h 34"/>
                <a:gd name="T30" fmla="*/ 21 w 32"/>
                <a:gd name="T31" fmla="*/ 23 h 34"/>
                <a:gd name="T32" fmla="*/ 16 w 32"/>
                <a:gd name="T33" fmla="*/ 12 h 34"/>
                <a:gd name="T34" fmla="*/ 16 w 32"/>
                <a:gd name="T35" fmla="*/ 12 h 34"/>
                <a:gd name="T36" fmla="*/ 11 w 32"/>
                <a:gd name="T37" fmla="*/ 23 h 34"/>
                <a:gd name="T38" fmla="*/ 21 w 32"/>
                <a:gd name="T39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34">
                  <a:moveTo>
                    <a:pt x="0" y="33"/>
                  </a:move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6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1"/>
                    <a:pt x="17" y="1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34"/>
                    <a:pt x="32" y="34"/>
                    <a:pt x="31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6" y="34"/>
                    <a:pt x="26" y="34"/>
                    <a:pt x="26" y="33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6" y="34"/>
                    <a:pt x="6" y="34"/>
                    <a:pt x="5" y="34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4"/>
                    <a:pt x="0" y="34"/>
                    <a:pt x="0" y="33"/>
                  </a:cubicBezTo>
                  <a:close/>
                  <a:moveTo>
                    <a:pt x="21" y="23"/>
                  </a:moveTo>
                  <a:cubicBezTo>
                    <a:pt x="16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1" y="23"/>
                    <a:pt x="11" y="23"/>
                    <a:pt x="11" y="23"/>
                  </a:cubicBezTo>
                  <a:lnTo>
                    <a:pt x="21" y="23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37">
              <a:extLst>
                <a:ext uri="{FF2B5EF4-FFF2-40B4-BE49-F238E27FC236}">
                  <a16:creationId xmlns="" xmlns:a16="http://schemas.microsoft.com/office/drawing/2014/main" id="{265A2868-612E-407A-A2C8-39F75859CDD6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4678" y="1104"/>
              <a:ext cx="45" cy="79"/>
            </a:xfrm>
            <a:custGeom>
              <a:avLst/>
              <a:gdLst>
                <a:gd name="T0" fmla="*/ 0 w 19"/>
                <a:gd name="T1" fmla="*/ 1 h 33"/>
                <a:gd name="T2" fmla="*/ 1 w 19"/>
                <a:gd name="T3" fmla="*/ 0 h 33"/>
                <a:gd name="T4" fmla="*/ 5 w 19"/>
                <a:gd name="T5" fmla="*/ 0 h 33"/>
                <a:gd name="T6" fmla="*/ 6 w 19"/>
                <a:gd name="T7" fmla="*/ 1 h 33"/>
                <a:gd name="T8" fmla="*/ 6 w 19"/>
                <a:gd name="T9" fmla="*/ 28 h 33"/>
                <a:gd name="T10" fmla="*/ 18 w 19"/>
                <a:gd name="T11" fmla="*/ 28 h 33"/>
                <a:gd name="T12" fmla="*/ 19 w 19"/>
                <a:gd name="T13" fmla="*/ 29 h 33"/>
                <a:gd name="T14" fmla="*/ 19 w 19"/>
                <a:gd name="T15" fmla="*/ 32 h 33"/>
                <a:gd name="T16" fmla="*/ 18 w 19"/>
                <a:gd name="T17" fmla="*/ 33 h 33"/>
                <a:gd name="T18" fmla="*/ 1 w 19"/>
                <a:gd name="T19" fmla="*/ 33 h 33"/>
                <a:gd name="T20" fmla="*/ 0 w 19"/>
                <a:gd name="T21" fmla="*/ 32 h 33"/>
                <a:gd name="T22" fmla="*/ 0 w 19"/>
                <a:gd name="T23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" h="33">
                  <a:moveTo>
                    <a:pt x="0" y="1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6" y="0"/>
                    <a:pt x="6" y="1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9" y="28"/>
                    <a:pt x="19" y="28"/>
                    <a:pt x="19" y="29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33"/>
                    <a:pt x="19" y="33"/>
                    <a:pt x="18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0" y="33"/>
                    <a:pt x="0" y="33"/>
                    <a:pt x="0" y="3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38">
              <a:extLst>
                <a:ext uri="{FF2B5EF4-FFF2-40B4-BE49-F238E27FC236}">
                  <a16:creationId xmlns="" xmlns:a16="http://schemas.microsoft.com/office/drawing/2014/main" id="{E16FC273-FA83-4DA9-A4A2-18504D051F61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4737" y="1104"/>
              <a:ext cx="55" cy="79"/>
            </a:xfrm>
            <a:custGeom>
              <a:avLst/>
              <a:gdLst>
                <a:gd name="T0" fmla="*/ 9 w 23"/>
                <a:gd name="T1" fmla="*/ 6 h 33"/>
                <a:gd name="T2" fmla="*/ 1 w 23"/>
                <a:gd name="T3" fmla="*/ 6 h 33"/>
                <a:gd name="T4" fmla="*/ 0 w 23"/>
                <a:gd name="T5" fmla="*/ 5 h 33"/>
                <a:gd name="T6" fmla="*/ 0 w 23"/>
                <a:gd name="T7" fmla="*/ 1 h 33"/>
                <a:gd name="T8" fmla="*/ 1 w 23"/>
                <a:gd name="T9" fmla="*/ 0 h 33"/>
                <a:gd name="T10" fmla="*/ 22 w 23"/>
                <a:gd name="T11" fmla="*/ 0 h 33"/>
                <a:gd name="T12" fmla="*/ 23 w 23"/>
                <a:gd name="T13" fmla="*/ 1 h 33"/>
                <a:gd name="T14" fmla="*/ 23 w 23"/>
                <a:gd name="T15" fmla="*/ 5 h 33"/>
                <a:gd name="T16" fmla="*/ 22 w 23"/>
                <a:gd name="T17" fmla="*/ 6 h 33"/>
                <a:gd name="T18" fmla="*/ 15 w 23"/>
                <a:gd name="T19" fmla="*/ 6 h 33"/>
                <a:gd name="T20" fmla="*/ 15 w 23"/>
                <a:gd name="T21" fmla="*/ 32 h 33"/>
                <a:gd name="T22" fmla="*/ 14 w 23"/>
                <a:gd name="T23" fmla="*/ 33 h 33"/>
                <a:gd name="T24" fmla="*/ 10 w 23"/>
                <a:gd name="T25" fmla="*/ 33 h 33"/>
                <a:gd name="T26" fmla="*/ 9 w 23"/>
                <a:gd name="T27" fmla="*/ 32 h 33"/>
                <a:gd name="T28" fmla="*/ 9 w 23"/>
                <a:gd name="T29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" h="33">
                  <a:moveTo>
                    <a:pt x="9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5"/>
                    <a:pt x="0" y="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3" y="0"/>
                    <a:pt x="23" y="0"/>
                    <a:pt x="23" y="1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5"/>
                    <a:pt x="23" y="6"/>
                    <a:pt x="22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3"/>
                    <a:pt x="15" y="33"/>
                    <a:pt x="14" y="33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9" y="33"/>
                    <a:pt x="9" y="33"/>
                    <a:pt x="9" y="32"/>
                  </a:cubicBezTo>
                  <a:lnTo>
                    <a:pt x="9" y="6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39">
              <a:extLst>
                <a:ext uri="{FF2B5EF4-FFF2-40B4-BE49-F238E27FC236}">
                  <a16:creationId xmlns="" xmlns:a16="http://schemas.microsoft.com/office/drawing/2014/main" id="{759919FD-F1B1-48DF-BF8F-2D990906B1A4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4820" y="1104"/>
              <a:ext cx="66" cy="79"/>
            </a:xfrm>
            <a:custGeom>
              <a:avLst/>
              <a:gdLst>
                <a:gd name="T0" fmla="*/ 0 w 28"/>
                <a:gd name="T1" fmla="*/ 1 h 33"/>
                <a:gd name="T2" fmla="*/ 1 w 28"/>
                <a:gd name="T3" fmla="*/ 0 h 33"/>
                <a:gd name="T4" fmla="*/ 5 w 28"/>
                <a:gd name="T5" fmla="*/ 0 h 33"/>
                <a:gd name="T6" fmla="*/ 6 w 28"/>
                <a:gd name="T7" fmla="*/ 1 h 33"/>
                <a:gd name="T8" fmla="*/ 6 w 28"/>
                <a:gd name="T9" fmla="*/ 13 h 33"/>
                <a:gd name="T10" fmla="*/ 22 w 28"/>
                <a:gd name="T11" fmla="*/ 13 h 33"/>
                <a:gd name="T12" fmla="*/ 22 w 28"/>
                <a:gd name="T13" fmla="*/ 1 h 33"/>
                <a:gd name="T14" fmla="*/ 23 w 28"/>
                <a:gd name="T15" fmla="*/ 0 h 33"/>
                <a:gd name="T16" fmla="*/ 27 w 28"/>
                <a:gd name="T17" fmla="*/ 0 h 33"/>
                <a:gd name="T18" fmla="*/ 28 w 28"/>
                <a:gd name="T19" fmla="*/ 1 h 33"/>
                <a:gd name="T20" fmla="*/ 28 w 28"/>
                <a:gd name="T21" fmla="*/ 32 h 33"/>
                <a:gd name="T22" fmla="*/ 27 w 28"/>
                <a:gd name="T23" fmla="*/ 33 h 33"/>
                <a:gd name="T24" fmla="*/ 23 w 28"/>
                <a:gd name="T25" fmla="*/ 33 h 33"/>
                <a:gd name="T26" fmla="*/ 22 w 28"/>
                <a:gd name="T27" fmla="*/ 32 h 33"/>
                <a:gd name="T28" fmla="*/ 22 w 28"/>
                <a:gd name="T29" fmla="*/ 19 h 33"/>
                <a:gd name="T30" fmla="*/ 6 w 28"/>
                <a:gd name="T31" fmla="*/ 19 h 33"/>
                <a:gd name="T32" fmla="*/ 6 w 28"/>
                <a:gd name="T33" fmla="*/ 32 h 33"/>
                <a:gd name="T34" fmla="*/ 5 w 28"/>
                <a:gd name="T35" fmla="*/ 33 h 33"/>
                <a:gd name="T36" fmla="*/ 1 w 28"/>
                <a:gd name="T37" fmla="*/ 33 h 33"/>
                <a:gd name="T38" fmla="*/ 0 w 28"/>
                <a:gd name="T39" fmla="*/ 32 h 33"/>
                <a:gd name="T40" fmla="*/ 0 w 28"/>
                <a:gd name="T41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33">
                  <a:moveTo>
                    <a:pt x="0" y="1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0"/>
                    <a:pt x="22" y="0"/>
                    <a:pt x="23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1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3"/>
                    <a:pt x="28" y="33"/>
                    <a:pt x="27" y="3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2" y="33"/>
                    <a:pt x="22" y="33"/>
                    <a:pt x="22" y="32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3"/>
                    <a:pt x="6" y="33"/>
                    <a:pt x="5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0" y="33"/>
                    <a:pt x="0" y="33"/>
                    <a:pt x="0" y="3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40">
              <a:extLst>
                <a:ext uri="{FF2B5EF4-FFF2-40B4-BE49-F238E27FC236}">
                  <a16:creationId xmlns="" xmlns:a16="http://schemas.microsoft.com/office/drawing/2014/main" id="{0EB69B88-1AF9-4BDC-A647-A74F6C1138F4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4960" y="1102"/>
              <a:ext cx="68" cy="83"/>
            </a:xfrm>
            <a:custGeom>
              <a:avLst/>
              <a:gdLst>
                <a:gd name="T0" fmla="*/ 17 w 29"/>
                <a:gd name="T1" fmla="*/ 0 h 35"/>
                <a:gd name="T2" fmla="*/ 28 w 29"/>
                <a:gd name="T3" fmla="*/ 5 h 35"/>
                <a:gd name="T4" fmla="*/ 28 w 29"/>
                <a:gd name="T5" fmla="*/ 6 h 35"/>
                <a:gd name="T6" fmla="*/ 26 w 29"/>
                <a:gd name="T7" fmla="*/ 9 h 35"/>
                <a:gd name="T8" fmla="*/ 24 w 29"/>
                <a:gd name="T9" fmla="*/ 9 h 35"/>
                <a:gd name="T10" fmla="*/ 17 w 29"/>
                <a:gd name="T11" fmla="*/ 6 h 35"/>
                <a:gd name="T12" fmla="*/ 6 w 29"/>
                <a:gd name="T13" fmla="*/ 17 h 35"/>
                <a:gd name="T14" fmla="*/ 17 w 29"/>
                <a:gd name="T15" fmla="*/ 29 h 35"/>
                <a:gd name="T16" fmla="*/ 24 w 29"/>
                <a:gd name="T17" fmla="*/ 26 h 35"/>
                <a:gd name="T18" fmla="*/ 26 w 29"/>
                <a:gd name="T19" fmla="*/ 26 h 35"/>
                <a:gd name="T20" fmla="*/ 29 w 29"/>
                <a:gd name="T21" fmla="*/ 29 h 35"/>
                <a:gd name="T22" fmla="*/ 28 w 29"/>
                <a:gd name="T23" fmla="*/ 30 h 35"/>
                <a:gd name="T24" fmla="*/ 17 w 29"/>
                <a:gd name="T25" fmla="*/ 35 h 35"/>
                <a:gd name="T26" fmla="*/ 0 w 29"/>
                <a:gd name="T27" fmla="*/ 18 h 35"/>
                <a:gd name="T28" fmla="*/ 17 w 29"/>
                <a:gd name="T2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" h="35">
                  <a:moveTo>
                    <a:pt x="17" y="0"/>
                  </a:moveTo>
                  <a:cubicBezTo>
                    <a:pt x="22" y="0"/>
                    <a:pt x="25" y="2"/>
                    <a:pt x="28" y="5"/>
                  </a:cubicBezTo>
                  <a:cubicBezTo>
                    <a:pt x="29" y="5"/>
                    <a:pt x="29" y="6"/>
                    <a:pt x="28" y="6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5" y="10"/>
                    <a:pt x="25" y="10"/>
                    <a:pt x="24" y="9"/>
                  </a:cubicBezTo>
                  <a:cubicBezTo>
                    <a:pt x="22" y="7"/>
                    <a:pt x="20" y="6"/>
                    <a:pt x="17" y="6"/>
                  </a:cubicBezTo>
                  <a:cubicBezTo>
                    <a:pt x="11" y="6"/>
                    <a:pt x="6" y="11"/>
                    <a:pt x="6" y="17"/>
                  </a:cubicBezTo>
                  <a:cubicBezTo>
                    <a:pt x="6" y="23"/>
                    <a:pt x="11" y="29"/>
                    <a:pt x="17" y="29"/>
                  </a:cubicBezTo>
                  <a:cubicBezTo>
                    <a:pt x="20" y="29"/>
                    <a:pt x="22" y="27"/>
                    <a:pt x="24" y="26"/>
                  </a:cubicBezTo>
                  <a:cubicBezTo>
                    <a:pt x="25" y="25"/>
                    <a:pt x="25" y="26"/>
                    <a:pt x="26" y="26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29" y="29"/>
                    <a:pt x="29" y="30"/>
                    <a:pt x="28" y="30"/>
                  </a:cubicBezTo>
                  <a:cubicBezTo>
                    <a:pt x="25" y="33"/>
                    <a:pt x="21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cubicBezTo>
                    <a:pt x="0" y="8"/>
                    <a:pt x="7" y="0"/>
                    <a:pt x="17" y="0"/>
                  </a:cubicBez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Freeform 41">
              <a:extLst>
                <a:ext uri="{FF2B5EF4-FFF2-40B4-BE49-F238E27FC236}">
                  <a16:creationId xmlns="" xmlns:a16="http://schemas.microsoft.com/office/drawing/2014/main" id="{9EA19BAB-1017-4395-BC27-371D24BF4F0A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5047" y="1102"/>
              <a:ext cx="76" cy="81"/>
            </a:xfrm>
            <a:custGeom>
              <a:avLst/>
              <a:gdLst>
                <a:gd name="T0" fmla="*/ 0 w 32"/>
                <a:gd name="T1" fmla="*/ 33 h 34"/>
                <a:gd name="T2" fmla="*/ 15 w 32"/>
                <a:gd name="T3" fmla="*/ 1 h 34"/>
                <a:gd name="T4" fmla="*/ 16 w 32"/>
                <a:gd name="T5" fmla="*/ 0 h 34"/>
                <a:gd name="T6" fmla="*/ 16 w 32"/>
                <a:gd name="T7" fmla="*/ 0 h 34"/>
                <a:gd name="T8" fmla="*/ 17 w 32"/>
                <a:gd name="T9" fmla="*/ 1 h 34"/>
                <a:gd name="T10" fmla="*/ 32 w 32"/>
                <a:gd name="T11" fmla="*/ 33 h 34"/>
                <a:gd name="T12" fmla="*/ 31 w 32"/>
                <a:gd name="T13" fmla="*/ 34 h 34"/>
                <a:gd name="T14" fmla="*/ 27 w 32"/>
                <a:gd name="T15" fmla="*/ 34 h 34"/>
                <a:gd name="T16" fmla="*/ 25 w 32"/>
                <a:gd name="T17" fmla="*/ 33 h 34"/>
                <a:gd name="T18" fmla="*/ 23 w 32"/>
                <a:gd name="T19" fmla="*/ 28 h 34"/>
                <a:gd name="T20" fmla="*/ 9 w 32"/>
                <a:gd name="T21" fmla="*/ 28 h 34"/>
                <a:gd name="T22" fmla="*/ 6 w 32"/>
                <a:gd name="T23" fmla="*/ 33 h 34"/>
                <a:gd name="T24" fmla="*/ 5 w 32"/>
                <a:gd name="T25" fmla="*/ 34 h 34"/>
                <a:gd name="T26" fmla="*/ 1 w 32"/>
                <a:gd name="T27" fmla="*/ 34 h 34"/>
                <a:gd name="T28" fmla="*/ 0 w 32"/>
                <a:gd name="T29" fmla="*/ 33 h 34"/>
                <a:gd name="T30" fmla="*/ 21 w 32"/>
                <a:gd name="T31" fmla="*/ 23 h 34"/>
                <a:gd name="T32" fmla="*/ 16 w 32"/>
                <a:gd name="T33" fmla="*/ 12 h 34"/>
                <a:gd name="T34" fmla="*/ 16 w 32"/>
                <a:gd name="T35" fmla="*/ 12 h 34"/>
                <a:gd name="T36" fmla="*/ 11 w 32"/>
                <a:gd name="T37" fmla="*/ 23 h 34"/>
                <a:gd name="T38" fmla="*/ 21 w 32"/>
                <a:gd name="T39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34">
                  <a:moveTo>
                    <a:pt x="0" y="33"/>
                  </a:move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1"/>
                    <a:pt x="17" y="1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34"/>
                    <a:pt x="32" y="34"/>
                    <a:pt x="31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6" y="34"/>
                    <a:pt x="26" y="34"/>
                    <a:pt x="25" y="33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4"/>
                    <a:pt x="6" y="34"/>
                    <a:pt x="5" y="34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4"/>
                    <a:pt x="0" y="34"/>
                    <a:pt x="0" y="33"/>
                  </a:cubicBezTo>
                  <a:close/>
                  <a:moveTo>
                    <a:pt x="21" y="23"/>
                  </a:moveTo>
                  <a:cubicBezTo>
                    <a:pt x="16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1" y="23"/>
                    <a:pt x="11" y="23"/>
                    <a:pt x="11" y="23"/>
                  </a:cubicBezTo>
                  <a:lnTo>
                    <a:pt x="21" y="23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42">
              <a:extLst>
                <a:ext uri="{FF2B5EF4-FFF2-40B4-BE49-F238E27FC236}">
                  <a16:creationId xmlns="" xmlns:a16="http://schemas.microsoft.com/office/drawing/2014/main" id="{5E8C5D08-6485-4A0F-A0C1-D48A29ACAAB6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5147" y="1104"/>
              <a:ext cx="59" cy="79"/>
            </a:xfrm>
            <a:custGeom>
              <a:avLst/>
              <a:gdLst>
                <a:gd name="T0" fmla="*/ 0 w 25"/>
                <a:gd name="T1" fmla="*/ 1 h 33"/>
                <a:gd name="T2" fmla="*/ 1 w 25"/>
                <a:gd name="T3" fmla="*/ 0 h 33"/>
                <a:gd name="T4" fmla="*/ 15 w 25"/>
                <a:gd name="T5" fmla="*/ 0 h 33"/>
                <a:gd name="T6" fmla="*/ 25 w 25"/>
                <a:gd name="T7" fmla="*/ 10 h 33"/>
                <a:gd name="T8" fmla="*/ 18 w 25"/>
                <a:gd name="T9" fmla="*/ 20 h 33"/>
                <a:gd name="T10" fmla="*/ 25 w 25"/>
                <a:gd name="T11" fmla="*/ 32 h 33"/>
                <a:gd name="T12" fmla="*/ 24 w 25"/>
                <a:gd name="T13" fmla="*/ 33 h 33"/>
                <a:gd name="T14" fmla="*/ 19 w 25"/>
                <a:gd name="T15" fmla="*/ 33 h 33"/>
                <a:gd name="T16" fmla="*/ 18 w 25"/>
                <a:gd name="T17" fmla="*/ 33 h 33"/>
                <a:gd name="T18" fmla="*/ 12 w 25"/>
                <a:gd name="T19" fmla="*/ 20 h 33"/>
                <a:gd name="T20" fmla="*/ 6 w 25"/>
                <a:gd name="T21" fmla="*/ 20 h 33"/>
                <a:gd name="T22" fmla="*/ 6 w 25"/>
                <a:gd name="T23" fmla="*/ 32 h 33"/>
                <a:gd name="T24" fmla="*/ 6 w 25"/>
                <a:gd name="T25" fmla="*/ 33 h 33"/>
                <a:gd name="T26" fmla="*/ 1 w 25"/>
                <a:gd name="T27" fmla="*/ 33 h 33"/>
                <a:gd name="T28" fmla="*/ 0 w 25"/>
                <a:gd name="T29" fmla="*/ 32 h 33"/>
                <a:gd name="T30" fmla="*/ 0 w 25"/>
                <a:gd name="T31" fmla="*/ 1 h 33"/>
                <a:gd name="T32" fmla="*/ 14 w 25"/>
                <a:gd name="T33" fmla="*/ 15 h 33"/>
                <a:gd name="T34" fmla="*/ 19 w 25"/>
                <a:gd name="T35" fmla="*/ 10 h 33"/>
                <a:gd name="T36" fmla="*/ 14 w 25"/>
                <a:gd name="T37" fmla="*/ 6 h 33"/>
                <a:gd name="T38" fmla="*/ 7 w 25"/>
                <a:gd name="T39" fmla="*/ 6 h 33"/>
                <a:gd name="T40" fmla="*/ 7 w 25"/>
                <a:gd name="T41" fmla="*/ 15 h 33"/>
                <a:gd name="T42" fmla="*/ 14 w 25"/>
                <a:gd name="T43" fmla="*/ 1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" h="33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21" y="0"/>
                    <a:pt x="25" y="4"/>
                    <a:pt x="25" y="10"/>
                  </a:cubicBezTo>
                  <a:cubicBezTo>
                    <a:pt x="25" y="15"/>
                    <a:pt x="22" y="18"/>
                    <a:pt x="18" y="20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3"/>
                    <a:pt x="25" y="33"/>
                    <a:pt x="24" y="33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19" y="33"/>
                    <a:pt x="18" y="33"/>
                    <a:pt x="18" y="33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1" y="33"/>
                    <a:pt x="0" y="33"/>
                    <a:pt x="0" y="32"/>
                  </a:cubicBezTo>
                  <a:lnTo>
                    <a:pt x="0" y="1"/>
                  </a:lnTo>
                  <a:close/>
                  <a:moveTo>
                    <a:pt x="14" y="15"/>
                  </a:moveTo>
                  <a:cubicBezTo>
                    <a:pt x="17" y="15"/>
                    <a:pt x="19" y="13"/>
                    <a:pt x="19" y="10"/>
                  </a:cubicBezTo>
                  <a:cubicBezTo>
                    <a:pt x="19" y="8"/>
                    <a:pt x="17" y="6"/>
                    <a:pt x="14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15"/>
                    <a:pt x="7" y="15"/>
                    <a:pt x="7" y="15"/>
                  </a:cubicBezTo>
                  <a:lnTo>
                    <a:pt x="14" y="15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43">
              <a:extLst>
                <a:ext uri="{FF2B5EF4-FFF2-40B4-BE49-F238E27FC236}">
                  <a16:creationId xmlns="" xmlns:a16="http://schemas.microsoft.com/office/drawing/2014/main" id="{E0690EC8-3541-4644-96D6-EE070865A67C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5237" y="1104"/>
              <a:ext cx="52" cy="79"/>
            </a:xfrm>
            <a:custGeom>
              <a:avLst/>
              <a:gdLst>
                <a:gd name="T0" fmla="*/ 0 w 22"/>
                <a:gd name="T1" fmla="*/ 1 h 33"/>
                <a:gd name="T2" fmla="*/ 1 w 22"/>
                <a:gd name="T3" fmla="*/ 0 h 33"/>
                <a:gd name="T4" fmla="*/ 21 w 22"/>
                <a:gd name="T5" fmla="*/ 0 h 33"/>
                <a:gd name="T6" fmla="*/ 22 w 22"/>
                <a:gd name="T7" fmla="*/ 1 h 33"/>
                <a:gd name="T8" fmla="*/ 22 w 22"/>
                <a:gd name="T9" fmla="*/ 5 h 33"/>
                <a:gd name="T10" fmla="*/ 21 w 22"/>
                <a:gd name="T11" fmla="*/ 6 h 33"/>
                <a:gd name="T12" fmla="*/ 6 w 22"/>
                <a:gd name="T13" fmla="*/ 6 h 33"/>
                <a:gd name="T14" fmla="*/ 6 w 22"/>
                <a:gd name="T15" fmla="*/ 13 h 33"/>
                <a:gd name="T16" fmla="*/ 18 w 22"/>
                <a:gd name="T17" fmla="*/ 13 h 33"/>
                <a:gd name="T18" fmla="*/ 19 w 22"/>
                <a:gd name="T19" fmla="*/ 14 h 33"/>
                <a:gd name="T20" fmla="*/ 19 w 22"/>
                <a:gd name="T21" fmla="*/ 18 h 33"/>
                <a:gd name="T22" fmla="*/ 18 w 22"/>
                <a:gd name="T23" fmla="*/ 19 h 33"/>
                <a:gd name="T24" fmla="*/ 6 w 22"/>
                <a:gd name="T25" fmla="*/ 19 h 33"/>
                <a:gd name="T26" fmla="*/ 6 w 22"/>
                <a:gd name="T27" fmla="*/ 28 h 33"/>
                <a:gd name="T28" fmla="*/ 21 w 22"/>
                <a:gd name="T29" fmla="*/ 28 h 33"/>
                <a:gd name="T30" fmla="*/ 22 w 22"/>
                <a:gd name="T31" fmla="*/ 29 h 33"/>
                <a:gd name="T32" fmla="*/ 22 w 22"/>
                <a:gd name="T33" fmla="*/ 32 h 33"/>
                <a:gd name="T34" fmla="*/ 21 w 22"/>
                <a:gd name="T35" fmla="*/ 33 h 33"/>
                <a:gd name="T36" fmla="*/ 1 w 22"/>
                <a:gd name="T37" fmla="*/ 33 h 33"/>
                <a:gd name="T38" fmla="*/ 0 w 22"/>
                <a:gd name="T39" fmla="*/ 32 h 33"/>
                <a:gd name="T40" fmla="*/ 0 w 22"/>
                <a:gd name="T41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" h="33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2" y="0"/>
                    <a:pt x="22" y="1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5"/>
                    <a:pt x="21" y="6"/>
                    <a:pt x="21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9" y="13"/>
                    <a:pt x="19" y="14"/>
                    <a:pt x="19" y="14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8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2" y="28"/>
                    <a:pt x="22" y="29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3"/>
                    <a:pt x="21" y="33"/>
                    <a:pt x="21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1" y="33"/>
                    <a:pt x="0" y="33"/>
                    <a:pt x="0" y="3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44">
              <a:extLst>
                <a:ext uri="{FF2B5EF4-FFF2-40B4-BE49-F238E27FC236}">
                  <a16:creationId xmlns="" xmlns:a16="http://schemas.microsoft.com/office/drawing/2014/main" id="{92274CE9-0390-4213-8D1D-693BB6745ABD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5350" y="1104"/>
              <a:ext cx="55" cy="79"/>
            </a:xfrm>
            <a:custGeom>
              <a:avLst/>
              <a:gdLst>
                <a:gd name="T0" fmla="*/ 8 w 23"/>
                <a:gd name="T1" fmla="*/ 6 h 33"/>
                <a:gd name="T2" fmla="*/ 1 w 23"/>
                <a:gd name="T3" fmla="*/ 6 h 33"/>
                <a:gd name="T4" fmla="*/ 0 w 23"/>
                <a:gd name="T5" fmla="*/ 5 h 33"/>
                <a:gd name="T6" fmla="*/ 0 w 23"/>
                <a:gd name="T7" fmla="*/ 1 h 33"/>
                <a:gd name="T8" fmla="*/ 1 w 23"/>
                <a:gd name="T9" fmla="*/ 0 h 33"/>
                <a:gd name="T10" fmla="*/ 22 w 23"/>
                <a:gd name="T11" fmla="*/ 0 h 33"/>
                <a:gd name="T12" fmla="*/ 23 w 23"/>
                <a:gd name="T13" fmla="*/ 1 h 33"/>
                <a:gd name="T14" fmla="*/ 23 w 23"/>
                <a:gd name="T15" fmla="*/ 5 h 33"/>
                <a:gd name="T16" fmla="*/ 22 w 23"/>
                <a:gd name="T17" fmla="*/ 6 h 33"/>
                <a:gd name="T18" fmla="*/ 14 w 23"/>
                <a:gd name="T19" fmla="*/ 6 h 33"/>
                <a:gd name="T20" fmla="*/ 14 w 23"/>
                <a:gd name="T21" fmla="*/ 32 h 33"/>
                <a:gd name="T22" fmla="*/ 13 w 23"/>
                <a:gd name="T23" fmla="*/ 33 h 33"/>
                <a:gd name="T24" fmla="*/ 9 w 23"/>
                <a:gd name="T25" fmla="*/ 33 h 33"/>
                <a:gd name="T26" fmla="*/ 8 w 23"/>
                <a:gd name="T27" fmla="*/ 32 h 33"/>
                <a:gd name="T28" fmla="*/ 8 w 23"/>
                <a:gd name="T29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" h="33">
                  <a:moveTo>
                    <a:pt x="8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3" y="0"/>
                    <a:pt x="23" y="1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5"/>
                    <a:pt x="22" y="6"/>
                    <a:pt x="22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4" y="33"/>
                    <a:pt x="14" y="33"/>
                    <a:pt x="13" y="33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9" y="33"/>
                    <a:pt x="8" y="33"/>
                    <a:pt x="8" y="32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45">
              <a:extLst>
                <a:ext uri="{FF2B5EF4-FFF2-40B4-BE49-F238E27FC236}">
                  <a16:creationId xmlns="" xmlns:a16="http://schemas.microsoft.com/office/drawing/2014/main" id="{D35C1944-A14B-4D73-A893-565DC2F064DB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5431" y="1104"/>
              <a:ext cx="66" cy="79"/>
            </a:xfrm>
            <a:custGeom>
              <a:avLst/>
              <a:gdLst>
                <a:gd name="T0" fmla="*/ 0 w 28"/>
                <a:gd name="T1" fmla="*/ 1 h 33"/>
                <a:gd name="T2" fmla="*/ 1 w 28"/>
                <a:gd name="T3" fmla="*/ 0 h 33"/>
                <a:gd name="T4" fmla="*/ 6 w 28"/>
                <a:gd name="T5" fmla="*/ 0 h 33"/>
                <a:gd name="T6" fmla="*/ 7 w 28"/>
                <a:gd name="T7" fmla="*/ 1 h 33"/>
                <a:gd name="T8" fmla="*/ 7 w 28"/>
                <a:gd name="T9" fmla="*/ 13 h 33"/>
                <a:gd name="T10" fmla="*/ 22 w 28"/>
                <a:gd name="T11" fmla="*/ 13 h 33"/>
                <a:gd name="T12" fmla="*/ 22 w 28"/>
                <a:gd name="T13" fmla="*/ 1 h 33"/>
                <a:gd name="T14" fmla="*/ 23 w 28"/>
                <a:gd name="T15" fmla="*/ 0 h 33"/>
                <a:gd name="T16" fmla="*/ 28 w 28"/>
                <a:gd name="T17" fmla="*/ 0 h 33"/>
                <a:gd name="T18" fmla="*/ 28 w 28"/>
                <a:gd name="T19" fmla="*/ 1 h 33"/>
                <a:gd name="T20" fmla="*/ 28 w 28"/>
                <a:gd name="T21" fmla="*/ 32 h 33"/>
                <a:gd name="T22" fmla="*/ 28 w 28"/>
                <a:gd name="T23" fmla="*/ 33 h 33"/>
                <a:gd name="T24" fmla="*/ 23 w 28"/>
                <a:gd name="T25" fmla="*/ 33 h 33"/>
                <a:gd name="T26" fmla="*/ 22 w 28"/>
                <a:gd name="T27" fmla="*/ 32 h 33"/>
                <a:gd name="T28" fmla="*/ 22 w 28"/>
                <a:gd name="T29" fmla="*/ 19 h 33"/>
                <a:gd name="T30" fmla="*/ 7 w 28"/>
                <a:gd name="T31" fmla="*/ 19 h 33"/>
                <a:gd name="T32" fmla="*/ 7 w 28"/>
                <a:gd name="T33" fmla="*/ 32 h 33"/>
                <a:gd name="T34" fmla="*/ 6 w 28"/>
                <a:gd name="T35" fmla="*/ 33 h 33"/>
                <a:gd name="T36" fmla="*/ 1 w 28"/>
                <a:gd name="T37" fmla="*/ 33 h 33"/>
                <a:gd name="T38" fmla="*/ 0 w 28"/>
                <a:gd name="T39" fmla="*/ 32 h 33"/>
                <a:gd name="T40" fmla="*/ 0 w 28"/>
                <a:gd name="T41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" h="33">
                  <a:moveTo>
                    <a:pt x="0" y="1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0"/>
                    <a:pt x="23" y="0"/>
                    <a:pt x="2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1"/>
                  </a:cubicBezTo>
                  <a:cubicBezTo>
                    <a:pt x="28" y="32"/>
                    <a:pt x="28" y="32"/>
                    <a:pt x="28" y="32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33"/>
                    <a:pt x="22" y="33"/>
                    <a:pt x="22" y="32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7" y="33"/>
                    <a:pt x="6" y="33"/>
                    <a:pt x="6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1" y="33"/>
                    <a:pt x="0" y="33"/>
                    <a:pt x="0" y="3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46">
              <a:extLst>
                <a:ext uri="{FF2B5EF4-FFF2-40B4-BE49-F238E27FC236}">
                  <a16:creationId xmlns="" xmlns:a16="http://schemas.microsoft.com/office/drawing/2014/main" id="{EAE41EB5-4FCE-45CE-9F4C-EFF0E1528B48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5523" y="1102"/>
              <a:ext cx="76" cy="81"/>
            </a:xfrm>
            <a:custGeom>
              <a:avLst/>
              <a:gdLst>
                <a:gd name="T0" fmla="*/ 0 w 32"/>
                <a:gd name="T1" fmla="*/ 33 h 34"/>
                <a:gd name="T2" fmla="*/ 15 w 32"/>
                <a:gd name="T3" fmla="*/ 1 h 34"/>
                <a:gd name="T4" fmla="*/ 16 w 32"/>
                <a:gd name="T5" fmla="*/ 0 h 34"/>
                <a:gd name="T6" fmla="*/ 16 w 32"/>
                <a:gd name="T7" fmla="*/ 0 h 34"/>
                <a:gd name="T8" fmla="*/ 17 w 32"/>
                <a:gd name="T9" fmla="*/ 1 h 34"/>
                <a:gd name="T10" fmla="*/ 32 w 32"/>
                <a:gd name="T11" fmla="*/ 33 h 34"/>
                <a:gd name="T12" fmla="*/ 31 w 32"/>
                <a:gd name="T13" fmla="*/ 34 h 34"/>
                <a:gd name="T14" fmla="*/ 27 w 32"/>
                <a:gd name="T15" fmla="*/ 34 h 34"/>
                <a:gd name="T16" fmla="*/ 25 w 32"/>
                <a:gd name="T17" fmla="*/ 33 h 34"/>
                <a:gd name="T18" fmla="*/ 23 w 32"/>
                <a:gd name="T19" fmla="*/ 28 h 34"/>
                <a:gd name="T20" fmla="*/ 9 w 32"/>
                <a:gd name="T21" fmla="*/ 28 h 34"/>
                <a:gd name="T22" fmla="*/ 6 w 32"/>
                <a:gd name="T23" fmla="*/ 33 h 34"/>
                <a:gd name="T24" fmla="*/ 5 w 32"/>
                <a:gd name="T25" fmla="*/ 34 h 34"/>
                <a:gd name="T26" fmla="*/ 1 w 32"/>
                <a:gd name="T27" fmla="*/ 34 h 34"/>
                <a:gd name="T28" fmla="*/ 0 w 32"/>
                <a:gd name="T29" fmla="*/ 33 h 34"/>
                <a:gd name="T30" fmla="*/ 21 w 32"/>
                <a:gd name="T31" fmla="*/ 23 h 34"/>
                <a:gd name="T32" fmla="*/ 16 w 32"/>
                <a:gd name="T33" fmla="*/ 12 h 34"/>
                <a:gd name="T34" fmla="*/ 16 w 32"/>
                <a:gd name="T35" fmla="*/ 12 h 34"/>
                <a:gd name="T36" fmla="*/ 11 w 32"/>
                <a:gd name="T37" fmla="*/ 23 h 34"/>
                <a:gd name="T38" fmla="*/ 21 w 32"/>
                <a:gd name="T39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34">
                  <a:moveTo>
                    <a:pt x="0" y="33"/>
                  </a:move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1"/>
                    <a:pt x="17" y="1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34"/>
                    <a:pt x="32" y="34"/>
                    <a:pt x="31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6" y="34"/>
                    <a:pt x="26" y="34"/>
                    <a:pt x="25" y="33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34"/>
                    <a:pt x="6" y="34"/>
                    <a:pt x="5" y="34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4"/>
                    <a:pt x="0" y="34"/>
                    <a:pt x="0" y="33"/>
                  </a:cubicBezTo>
                  <a:close/>
                  <a:moveTo>
                    <a:pt x="21" y="23"/>
                  </a:moveTo>
                  <a:cubicBezTo>
                    <a:pt x="16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1" y="23"/>
                    <a:pt x="11" y="23"/>
                    <a:pt x="11" y="23"/>
                  </a:cubicBezTo>
                  <a:lnTo>
                    <a:pt x="21" y="23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47">
              <a:extLst>
                <a:ext uri="{FF2B5EF4-FFF2-40B4-BE49-F238E27FC236}">
                  <a16:creationId xmlns="" xmlns:a16="http://schemas.microsoft.com/office/drawing/2014/main" id="{08FD8F43-AF36-4FB3-AD3C-1E09BA1750BB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5611" y="1104"/>
              <a:ext cx="54" cy="79"/>
            </a:xfrm>
            <a:custGeom>
              <a:avLst/>
              <a:gdLst>
                <a:gd name="T0" fmla="*/ 9 w 23"/>
                <a:gd name="T1" fmla="*/ 6 h 33"/>
                <a:gd name="T2" fmla="*/ 1 w 23"/>
                <a:gd name="T3" fmla="*/ 6 h 33"/>
                <a:gd name="T4" fmla="*/ 0 w 23"/>
                <a:gd name="T5" fmla="*/ 5 h 33"/>
                <a:gd name="T6" fmla="*/ 0 w 23"/>
                <a:gd name="T7" fmla="*/ 1 h 33"/>
                <a:gd name="T8" fmla="*/ 1 w 23"/>
                <a:gd name="T9" fmla="*/ 0 h 33"/>
                <a:gd name="T10" fmla="*/ 22 w 23"/>
                <a:gd name="T11" fmla="*/ 0 h 33"/>
                <a:gd name="T12" fmla="*/ 23 w 23"/>
                <a:gd name="T13" fmla="*/ 1 h 33"/>
                <a:gd name="T14" fmla="*/ 23 w 23"/>
                <a:gd name="T15" fmla="*/ 5 h 33"/>
                <a:gd name="T16" fmla="*/ 22 w 23"/>
                <a:gd name="T17" fmla="*/ 6 h 33"/>
                <a:gd name="T18" fmla="*/ 15 w 23"/>
                <a:gd name="T19" fmla="*/ 6 h 33"/>
                <a:gd name="T20" fmla="*/ 15 w 23"/>
                <a:gd name="T21" fmla="*/ 32 h 33"/>
                <a:gd name="T22" fmla="*/ 14 w 23"/>
                <a:gd name="T23" fmla="*/ 33 h 33"/>
                <a:gd name="T24" fmla="*/ 10 w 23"/>
                <a:gd name="T25" fmla="*/ 33 h 33"/>
                <a:gd name="T26" fmla="*/ 9 w 23"/>
                <a:gd name="T27" fmla="*/ 32 h 33"/>
                <a:gd name="T28" fmla="*/ 9 w 23"/>
                <a:gd name="T29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" h="33">
                  <a:moveTo>
                    <a:pt x="9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5"/>
                    <a:pt x="0" y="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3" y="0"/>
                    <a:pt x="23" y="0"/>
                    <a:pt x="23" y="1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5"/>
                    <a:pt x="23" y="6"/>
                    <a:pt x="22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5" y="33"/>
                    <a:pt x="15" y="33"/>
                    <a:pt x="14" y="33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9" y="33"/>
                    <a:pt x="9" y="33"/>
                    <a:pt x="9" y="32"/>
                  </a:cubicBezTo>
                  <a:lnTo>
                    <a:pt x="9" y="6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Freeform 48">
              <a:extLst>
                <a:ext uri="{FF2B5EF4-FFF2-40B4-BE49-F238E27FC236}">
                  <a16:creationId xmlns="" xmlns:a16="http://schemas.microsoft.com/office/drawing/2014/main" id="{4EDC79BF-5196-40BF-8893-377C3CF15C87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5729" y="1102"/>
              <a:ext cx="95" cy="83"/>
            </a:xfrm>
            <a:custGeom>
              <a:avLst/>
              <a:gdLst>
                <a:gd name="T0" fmla="*/ 0 w 40"/>
                <a:gd name="T1" fmla="*/ 2 h 35"/>
                <a:gd name="T2" fmla="*/ 1 w 40"/>
                <a:gd name="T3" fmla="*/ 1 h 35"/>
                <a:gd name="T4" fmla="*/ 5 w 40"/>
                <a:gd name="T5" fmla="*/ 1 h 35"/>
                <a:gd name="T6" fmla="*/ 6 w 40"/>
                <a:gd name="T7" fmla="*/ 1 h 35"/>
                <a:gd name="T8" fmla="*/ 11 w 40"/>
                <a:gd name="T9" fmla="*/ 21 h 35"/>
                <a:gd name="T10" fmla="*/ 11 w 40"/>
                <a:gd name="T11" fmla="*/ 21 h 35"/>
                <a:gd name="T12" fmla="*/ 19 w 40"/>
                <a:gd name="T13" fmla="*/ 1 h 35"/>
                <a:gd name="T14" fmla="*/ 19 w 40"/>
                <a:gd name="T15" fmla="*/ 0 h 35"/>
                <a:gd name="T16" fmla="*/ 20 w 40"/>
                <a:gd name="T17" fmla="*/ 0 h 35"/>
                <a:gd name="T18" fmla="*/ 21 w 40"/>
                <a:gd name="T19" fmla="*/ 1 h 35"/>
                <a:gd name="T20" fmla="*/ 29 w 40"/>
                <a:gd name="T21" fmla="*/ 21 h 35"/>
                <a:gd name="T22" fmla="*/ 29 w 40"/>
                <a:gd name="T23" fmla="*/ 21 h 35"/>
                <a:gd name="T24" fmla="*/ 34 w 40"/>
                <a:gd name="T25" fmla="*/ 1 h 35"/>
                <a:gd name="T26" fmla="*/ 35 w 40"/>
                <a:gd name="T27" fmla="*/ 1 h 35"/>
                <a:gd name="T28" fmla="*/ 39 w 40"/>
                <a:gd name="T29" fmla="*/ 1 h 35"/>
                <a:gd name="T30" fmla="*/ 40 w 40"/>
                <a:gd name="T31" fmla="*/ 2 h 35"/>
                <a:gd name="T32" fmla="*/ 31 w 40"/>
                <a:gd name="T33" fmla="*/ 34 h 35"/>
                <a:gd name="T34" fmla="*/ 30 w 40"/>
                <a:gd name="T35" fmla="*/ 35 h 35"/>
                <a:gd name="T36" fmla="*/ 29 w 40"/>
                <a:gd name="T37" fmla="*/ 35 h 35"/>
                <a:gd name="T38" fmla="*/ 29 w 40"/>
                <a:gd name="T39" fmla="*/ 34 h 35"/>
                <a:gd name="T40" fmla="*/ 20 w 40"/>
                <a:gd name="T41" fmla="*/ 13 h 35"/>
                <a:gd name="T42" fmla="*/ 20 w 40"/>
                <a:gd name="T43" fmla="*/ 13 h 35"/>
                <a:gd name="T44" fmla="*/ 11 w 40"/>
                <a:gd name="T45" fmla="*/ 34 h 35"/>
                <a:gd name="T46" fmla="*/ 10 w 40"/>
                <a:gd name="T47" fmla="*/ 35 h 35"/>
                <a:gd name="T48" fmla="*/ 10 w 40"/>
                <a:gd name="T49" fmla="*/ 35 h 35"/>
                <a:gd name="T50" fmla="*/ 9 w 40"/>
                <a:gd name="T51" fmla="*/ 34 h 35"/>
                <a:gd name="T52" fmla="*/ 0 w 40"/>
                <a:gd name="T53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0" h="35">
                  <a:moveTo>
                    <a:pt x="0" y="2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6" y="1"/>
                    <a:pt x="6" y="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1"/>
                    <a:pt x="19" y="0"/>
                    <a:pt x="19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1" y="0"/>
                    <a:pt x="21" y="1"/>
                    <a:pt x="21" y="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1"/>
                    <a:pt x="34" y="1"/>
                    <a:pt x="35" y="1"/>
                  </a:cubicBezTo>
                  <a:cubicBezTo>
                    <a:pt x="39" y="1"/>
                    <a:pt x="39" y="1"/>
                    <a:pt x="39" y="1"/>
                  </a:cubicBezTo>
                  <a:cubicBezTo>
                    <a:pt x="40" y="1"/>
                    <a:pt x="40" y="1"/>
                    <a:pt x="40" y="2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5"/>
                    <a:pt x="31" y="35"/>
                    <a:pt x="30" y="35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29" y="35"/>
                    <a:pt x="29" y="35"/>
                    <a:pt x="29" y="34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11" y="34"/>
                    <a:pt x="11" y="34"/>
                    <a:pt x="11" y="34"/>
                  </a:cubicBezTo>
                  <a:cubicBezTo>
                    <a:pt x="11" y="35"/>
                    <a:pt x="11" y="35"/>
                    <a:pt x="10" y="35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9" y="35"/>
                    <a:pt x="9" y="35"/>
                    <a:pt x="9" y="3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3" name="Freeform 49">
              <a:extLst>
                <a:ext uri="{FF2B5EF4-FFF2-40B4-BE49-F238E27FC236}">
                  <a16:creationId xmlns="" xmlns:a16="http://schemas.microsoft.com/office/drawing/2014/main" id="{059DF5EF-6CBB-44B7-BBDC-AF485FAEB516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5847" y="1102"/>
              <a:ext cx="81" cy="83"/>
            </a:xfrm>
            <a:custGeom>
              <a:avLst/>
              <a:gdLst>
                <a:gd name="T0" fmla="*/ 17 w 34"/>
                <a:gd name="T1" fmla="*/ 0 h 35"/>
                <a:gd name="T2" fmla="*/ 34 w 34"/>
                <a:gd name="T3" fmla="*/ 18 h 35"/>
                <a:gd name="T4" fmla="*/ 17 w 34"/>
                <a:gd name="T5" fmla="*/ 35 h 35"/>
                <a:gd name="T6" fmla="*/ 0 w 34"/>
                <a:gd name="T7" fmla="*/ 18 h 35"/>
                <a:gd name="T8" fmla="*/ 17 w 34"/>
                <a:gd name="T9" fmla="*/ 0 h 35"/>
                <a:gd name="T10" fmla="*/ 17 w 34"/>
                <a:gd name="T11" fmla="*/ 29 h 35"/>
                <a:gd name="T12" fmla="*/ 28 w 34"/>
                <a:gd name="T13" fmla="*/ 18 h 35"/>
                <a:gd name="T14" fmla="*/ 17 w 34"/>
                <a:gd name="T15" fmla="*/ 7 h 35"/>
                <a:gd name="T16" fmla="*/ 6 w 34"/>
                <a:gd name="T17" fmla="*/ 18 h 35"/>
                <a:gd name="T18" fmla="*/ 17 w 34"/>
                <a:gd name="T19" fmla="*/ 2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35">
                  <a:moveTo>
                    <a:pt x="17" y="0"/>
                  </a:moveTo>
                  <a:cubicBezTo>
                    <a:pt x="26" y="0"/>
                    <a:pt x="34" y="8"/>
                    <a:pt x="34" y="18"/>
                  </a:cubicBezTo>
                  <a:cubicBezTo>
                    <a:pt x="34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cubicBezTo>
                    <a:pt x="0" y="8"/>
                    <a:pt x="7" y="0"/>
                    <a:pt x="17" y="0"/>
                  </a:cubicBezTo>
                  <a:close/>
                  <a:moveTo>
                    <a:pt x="17" y="29"/>
                  </a:moveTo>
                  <a:cubicBezTo>
                    <a:pt x="23" y="29"/>
                    <a:pt x="28" y="24"/>
                    <a:pt x="28" y="18"/>
                  </a:cubicBezTo>
                  <a:cubicBezTo>
                    <a:pt x="28" y="12"/>
                    <a:pt x="23" y="7"/>
                    <a:pt x="17" y="7"/>
                  </a:cubicBezTo>
                  <a:cubicBezTo>
                    <a:pt x="11" y="7"/>
                    <a:pt x="6" y="12"/>
                    <a:pt x="6" y="18"/>
                  </a:cubicBezTo>
                  <a:cubicBezTo>
                    <a:pt x="6" y="24"/>
                    <a:pt x="11" y="29"/>
                    <a:pt x="17" y="29"/>
                  </a:cubicBez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Freeform 50">
              <a:extLst>
                <a:ext uri="{FF2B5EF4-FFF2-40B4-BE49-F238E27FC236}">
                  <a16:creationId xmlns="" xmlns:a16="http://schemas.microsoft.com/office/drawing/2014/main" id="{88E1C292-7626-4216-B5B6-E29F01F2B47A}"/>
                </a:ext>
              </a:extLst>
            </p:cNvPr>
            <p:cNvSpPr>
              <a:spLocks noEditPoints="1"/>
            </p:cNvSpPr>
            <p:nvPr userDrawn="1"/>
          </p:nvSpPr>
          <p:spPr bwMode="black">
            <a:xfrm>
              <a:off x="5958" y="1104"/>
              <a:ext cx="60" cy="79"/>
            </a:xfrm>
            <a:custGeom>
              <a:avLst/>
              <a:gdLst>
                <a:gd name="T0" fmla="*/ 0 w 25"/>
                <a:gd name="T1" fmla="*/ 1 h 33"/>
                <a:gd name="T2" fmla="*/ 1 w 25"/>
                <a:gd name="T3" fmla="*/ 0 h 33"/>
                <a:gd name="T4" fmla="*/ 14 w 25"/>
                <a:gd name="T5" fmla="*/ 0 h 33"/>
                <a:gd name="T6" fmla="*/ 25 w 25"/>
                <a:gd name="T7" fmla="*/ 10 h 33"/>
                <a:gd name="T8" fmla="*/ 18 w 25"/>
                <a:gd name="T9" fmla="*/ 20 h 33"/>
                <a:gd name="T10" fmla="*/ 24 w 25"/>
                <a:gd name="T11" fmla="*/ 32 h 33"/>
                <a:gd name="T12" fmla="*/ 23 w 25"/>
                <a:gd name="T13" fmla="*/ 33 h 33"/>
                <a:gd name="T14" fmla="*/ 18 w 25"/>
                <a:gd name="T15" fmla="*/ 33 h 33"/>
                <a:gd name="T16" fmla="*/ 18 w 25"/>
                <a:gd name="T17" fmla="*/ 33 h 33"/>
                <a:gd name="T18" fmla="*/ 11 w 25"/>
                <a:gd name="T19" fmla="*/ 20 h 33"/>
                <a:gd name="T20" fmla="*/ 6 w 25"/>
                <a:gd name="T21" fmla="*/ 20 h 33"/>
                <a:gd name="T22" fmla="*/ 6 w 25"/>
                <a:gd name="T23" fmla="*/ 32 h 33"/>
                <a:gd name="T24" fmla="*/ 5 w 25"/>
                <a:gd name="T25" fmla="*/ 33 h 33"/>
                <a:gd name="T26" fmla="*/ 1 w 25"/>
                <a:gd name="T27" fmla="*/ 33 h 33"/>
                <a:gd name="T28" fmla="*/ 0 w 25"/>
                <a:gd name="T29" fmla="*/ 32 h 33"/>
                <a:gd name="T30" fmla="*/ 0 w 25"/>
                <a:gd name="T31" fmla="*/ 1 h 33"/>
                <a:gd name="T32" fmla="*/ 14 w 25"/>
                <a:gd name="T33" fmla="*/ 15 h 33"/>
                <a:gd name="T34" fmla="*/ 18 w 25"/>
                <a:gd name="T35" fmla="*/ 10 h 33"/>
                <a:gd name="T36" fmla="*/ 14 w 25"/>
                <a:gd name="T37" fmla="*/ 6 h 33"/>
                <a:gd name="T38" fmla="*/ 6 w 25"/>
                <a:gd name="T39" fmla="*/ 6 h 33"/>
                <a:gd name="T40" fmla="*/ 6 w 25"/>
                <a:gd name="T41" fmla="*/ 15 h 33"/>
                <a:gd name="T42" fmla="*/ 14 w 25"/>
                <a:gd name="T43" fmla="*/ 1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" h="33">
                  <a:moveTo>
                    <a:pt x="0" y="1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0" y="0"/>
                    <a:pt x="25" y="4"/>
                    <a:pt x="25" y="10"/>
                  </a:cubicBezTo>
                  <a:cubicBezTo>
                    <a:pt x="25" y="15"/>
                    <a:pt x="22" y="18"/>
                    <a:pt x="18" y="20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5" y="33"/>
                    <a:pt x="24" y="33"/>
                    <a:pt x="23" y="33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3"/>
                    <a:pt x="5" y="33"/>
                    <a:pt x="5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0" y="33"/>
                    <a:pt x="0" y="33"/>
                    <a:pt x="0" y="32"/>
                  </a:cubicBezTo>
                  <a:lnTo>
                    <a:pt x="0" y="1"/>
                  </a:lnTo>
                  <a:close/>
                  <a:moveTo>
                    <a:pt x="14" y="15"/>
                  </a:moveTo>
                  <a:cubicBezTo>
                    <a:pt x="16" y="15"/>
                    <a:pt x="18" y="13"/>
                    <a:pt x="18" y="10"/>
                  </a:cubicBezTo>
                  <a:cubicBezTo>
                    <a:pt x="18" y="8"/>
                    <a:pt x="16" y="6"/>
                    <a:pt x="14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15"/>
                    <a:pt x="6" y="15"/>
                    <a:pt x="6" y="15"/>
                  </a:cubicBezTo>
                  <a:lnTo>
                    <a:pt x="14" y="15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Freeform 51">
              <a:extLst>
                <a:ext uri="{FF2B5EF4-FFF2-40B4-BE49-F238E27FC236}">
                  <a16:creationId xmlns="" xmlns:a16="http://schemas.microsoft.com/office/drawing/2014/main" id="{485DDE12-A4F5-4406-9E10-D014C885BFD4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6048" y="1104"/>
              <a:ext cx="62" cy="79"/>
            </a:xfrm>
            <a:custGeom>
              <a:avLst/>
              <a:gdLst>
                <a:gd name="T0" fmla="*/ 0 w 26"/>
                <a:gd name="T1" fmla="*/ 1 h 33"/>
                <a:gd name="T2" fmla="*/ 1 w 26"/>
                <a:gd name="T3" fmla="*/ 0 h 33"/>
                <a:gd name="T4" fmla="*/ 5 w 26"/>
                <a:gd name="T5" fmla="*/ 0 h 33"/>
                <a:gd name="T6" fmla="*/ 6 w 26"/>
                <a:gd name="T7" fmla="*/ 1 h 33"/>
                <a:gd name="T8" fmla="*/ 6 w 26"/>
                <a:gd name="T9" fmla="*/ 14 h 33"/>
                <a:gd name="T10" fmla="*/ 18 w 26"/>
                <a:gd name="T11" fmla="*/ 0 h 33"/>
                <a:gd name="T12" fmla="*/ 19 w 26"/>
                <a:gd name="T13" fmla="*/ 0 h 33"/>
                <a:gd name="T14" fmla="*/ 24 w 26"/>
                <a:gd name="T15" fmla="*/ 0 h 33"/>
                <a:gd name="T16" fmla="*/ 25 w 26"/>
                <a:gd name="T17" fmla="*/ 2 h 33"/>
                <a:gd name="T18" fmla="*/ 12 w 26"/>
                <a:gd name="T19" fmla="*/ 16 h 33"/>
                <a:gd name="T20" fmla="*/ 26 w 26"/>
                <a:gd name="T21" fmla="*/ 32 h 33"/>
                <a:gd name="T22" fmla="*/ 25 w 26"/>
                <a:gd name="T23" fmla="*/ 33 h 33"/>
                <a:gd name="T24" fmla="*/ 20 w 26"/>
                <a:gd name="T25" fmla="*/ 33 h 33"/>
                <a:gd name="T26" fmla="*/ 19 w 26"/>
                <a:gd name="T27" fmla="*/ 33 h 33"/>
                <a:gd name="T28" fmla="*/ 6 w 26"/>
                <a:gd name="T29" fmla="*/ 18 h 33"/>
                <a:gd name="T30" fmla="*/ 6 w 26"/>
                <a:gd name="T31" fmla="*/ 32 h 33"/>
                <a:gd name="T32" fmla="*/ 5 w 26"/>
                <a:gd name="T33" fmla="*/ 33 h 33"/>
                <a:gd name="T34" fmla="*/ 1 w 26"/>
                <a:gd name="T35" fmla="*/ 33 h 33"/>
                <a:gd name="T36" fmla="*/ 0 w 26"/>
                <a:gd name="T37" fmla="*/ 32 h 33"/>
                <a:gd name="T38" fmla="*/ 0 w 26"/>
                <a:gd name="T39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6" h="33">
                  <a:moveTo>
                    <a:pt x="0" y="1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9" y="0"/>
                    <a:pt x="19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5" y="1"/>
                    <a:pt x="25" y="2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3"/>
                    <a:pt x="25" y="33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3"/>
                    <a:pt x="6" y="33"/>
                    <a:pt x="5" y="33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0" y="33"/>
                    <a:pt x="0" y="33"/>
                    <a:pt x="0" y="3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616365"/>
                </a:solidFill>
              </a:endParaRPr>
            </a:p>
          </p:txBody>
        </p:sp>
        <p:sp>
          <p:nvSpPr>
            <p:cNvPr id="56" name="Freeform 52">
              <a:extLst>
                <a:ext uri="{FF2B5EF4-FFF2-40B4-BE49-F238E27FC236}">
                  <a16:creationId xmlns="" xmlns:a16="http://schemas.microsoft.com/office/drawing/2014/main" id="{FA33C876-6EFA-45EC-A17D-8B2D0F387264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6129" y="1102"/>
              <a:ext cx="54" cy="83"/>
            </a:xfrm>
            <a:custGeom>
              <a:avLst/>
              <a:gdLst>
                <a:gd name="T0" fmla="*/ 1 w 23"/>
                <a:gd name="T1" fmla="*/ 31 h 35"/>
                <a:gd name="T2" fmla="*/ 1 w 23"/>
                <a:gd name="T3" fmla="*/ 30 h 35"/>
                <a:gd name="T4" fmla="*/ 3 w 23"/>
                <a:gd name="T5" fmla="*/ 27 h 35"/>
                <a:gd name="T6" fmla="*/ 4 w 23"/>
                <a:gd name="T7" fmla="*/ 26 h 35"/>
                <a:gd name="T8" fmla="*/ 12 w 23"/>
                <a:gd name="T9" fmla="*/ 29 h 35"/>
                <a:gd name="T10" fmla="*/ 16 w 23"/>
                <a:gd name="T11" fmla="*/ 26 h 35"/>
                <a:gd name="T12" fmla="*/ 10 w 23"/>
                <a:gd name="T13" fmla="*/ 20 h 35"/>
                <a:gd name="T14" fmla="*/ 1 w 23"/>
                <a:gd name="T15" fmla="*/ 10 h 35"/>
                <a:gd name="T16" fmla="*/ 12 w 23"/>
                <a:gd name="T17" fmla="*/ 0 h 35"/>
                <a:gd name="T18" fmla="*/ 21 w 23"/>
                <a:gd name="T19" fmla="*/ 4 h 35"/>
                <a:gd name="T20" fmla="*/ 21 w 23"/>
                <a:gd name="T21" fmla="*/ 5 h 35"/>
                <a:gd name="T22" fmla="*/ 20 w 23"/>
                <a:gd name="T23" fmla="*/ 8 h 35"/>
                <a:gd name="T24" fmla="*/ 18 w 23"/>
                <a:gd name="T25" fmla="*/ 8 h 35"/>
                <a:gd name="T26" fmla="*/ 11 w 23"/>
                <a:gd name="T27" fmla="*/ 6 h 35"/>
                <a:gd name="T28" fmla="*/ 7 w 23"/>
                <a:gd name="T29" fmla="*/ 9 h 35"/>
                <a:gd name="T30" fmla="*/ 13 w 23"/>
                <a:gd name="T31" fmla="*/ 15 h 35"/>
                <a:gd name="T32" fmla="*/ 23 w 23"/>
                <a:gd name="T33" fmla="*/ 25 h 35"/>
                <a:gd name="T34" fmla="*/ 12 w 23"/>
                <a:gd name="T35" fmla="*/ 35 h 35"/>
                <a:gd name="T36" fmla="*/ 1 w 23"/>
                <a:gd name="T37" fmla="*/ 3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35">
                  <a:moveTo>
                    <a:pt x="1" y="31"/>
                  </a:moveTo>
                  <a:cubicBezTo>
                    <a:pt x="1" y="31"/>
                    <a:pt x="0" y="30"/>
                    <a:pt x="1" y="30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26"/>
                    <a:pt x="4" y="26"/>
                    <a:pt x="4" y="26"/>
                  </a:cubicBezTo>
                  <a:cubicBezTo>
                    <a:pt x="6" y="28"/>
                    <a:pt x="8" y="29"/>
                    <a:pt x="12" y="29"/>
                  </a:cubicBezTo>
                  <a:cubicBezTo>
                    <a:pt x="14" y="29"/>
                    <a:pt x="16" y="28"/>
                    <a:pt x="16" y="26"/>
                  </a:cubicBezTo>
                  <a:cubicBezTo>
                    <a:pt x="16" y="23"/>
                    <a:pt x="14" y="22"/>
                    <a:pt x="10" y="20"/>
                  </a:cubicBezTo>
                  <a:cubicBezTo>
                    <a:pt x="5" y="18"/>
                    <a:pt x="1" y="15"/>
                    <a:pt x="1" y="10"/>
                  </a:cubicBezTo>
                  <a:cubicBezTo>
                    <a:pt x="1" y="5"/>
                    <a:pt x="4" y="0"/>
                    <a:pt x="12" y="0"/>
                  </a:cubicBezTo>
                  <a:cubicBezTo>
                    <a:pt x="16" y="0"/>
                    <a:pt x="20" y="3"/>
                    <a:pt x="21" y="4"/>
                  </a:cubicBezTo>
                  <a:cubicBezTo>
                    <a:pt x="22" y="4"/>
                    <a:pt x="22" y="5"/>
                    <a:pt x="21" y="5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9" y="8"/>
                    <a:pt x="19" y="9"/>
                    <a:pt x="18" y="8"/>
                  </a:cubicBezTo>
                  <a:cubicBezTo>
                    <a:pt x="16" y="7"/>
                    <a:pt x="14" y="6"/>
                    <a:pt x="11" y="6"/>
                  </a:cubicBezTo>
                  <a:cubicBezTo>
                    <a:pt x="9" y="6"/>
                    <a:pt x="7" y="7"/>
                    <a:pt x="7" y="9"/>
                  </a:cubicBezTo>
                  <a:cubicBezTo>
                    <a:pt x="7" y="11"/>
                    <a:pt x="9" y="13"/>
                    <a:pt x="13" y="15"/>
                  </a:cubicBezTo>
                  <a:cubicBezTo>
                    <a:pt x="17" y="16"/>
                    <a:pt x="23" y="19"/>
                    <a:pt x="23" y="25"/>
                  </a:cubicBezTo>
                  <a:cubicBezTo>
                    <a:pt x="23" y="30"/>
                    <a:pt x="18" y="35"/>
                    <a:pt x="12" y="35"/>
                  </a:cubicBezTo>
                  <a:cubicBezTo>
                    <a:pt x="6" y="35"/>
                    <a:pt x="3" y="32"/>
                    <a:pt x="1" y="31"/>
                  </a:cubicBezTo>
                  <a:close/>
                </a:path>
              </a:pathLst>
            </a:cu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" name="Oval 56">
              <a:extLst>
                <a:ext uri="{FF2B5EF4-FFF2-40B4-BE49-F238E27FC236}">
                  <a16:creationId xmlns="" xmlns:a16="http://schemas.microsoft.com/office/drawing/2014/main" id="{C4C43961-77F0-40F7-9F89-768A301593B0}"/>
                </a:ext>
              </a:extLst>
            </p:cNvPr>
            <p:cNvSpPr>
              <a:spLocks noChangeArrowheads="1"/>
            </p:cNvSpPr>
            <p:nvPr userDrawn="1"/>
          </p:nvSpPr>
          <p:spPr bwMode="black">
            <a:xfrm>
              <a:off x="6207" y="1164"/>
              <a:ext cx="21" cy="21"/>
            </a:xfrm>
            <a:prstGeom prst="ellipse">
              <a:avLst/>
            </a:prstGeom>
            <a:solidFill>
              <a:srgbClr val="6163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08547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08ADA0C-3628-45B7-923C-44BE816AA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762A351-2B4E-48B8-AD73-BDA2E2D4C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E94F913-B6B4-4E50-B954-117D600E43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2D04E-1376-4999-9DBF-550550626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15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B7215-A374-4C1A-A13D-8E220936832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DA8C4003-34B0-41BC-AE4C-80F63CADE61B}"/>
              </a:ext>
            </a:extLst>
          </p:cNvPr>
          <p:cNvSpPr/>
          <p:nvPr userDrawn="1"/>
        </p:nvSpPr>
        <p:spPr>
          <a:xfrm>
            <a:off x="0" y="6485641"/>
            <a:ext cx="2809188" cy="372359"/>
          </a:xfrm>
          <a:prstGeom prst="rect">
            <a:avLst/>
          </a:prstGeom>
          <a:solidFill>
            <a:srgbClr val="F15F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C4C80B35-60AC-43A3-A5A0-D63D68EB54AA}"/>
              </a:ext>
            </a:extLst>
          </p:cNvPr>
          <p:cNvSpPr/>
          <p:nvPr userDrawn="1"/>
        </p:nvSpPr>
        <p:spPr>
          <a:xfrm>
            <a:off x="2809188" y="6485641"/>
            <a:ext cx="6532775" cy="372359"/>
          </a:xfrm>
          <a:prstGeom prst="rect">
            <a:avLst/>
          </a:prstGeom>
          <a:solidFill>
            <a:srgbClr val="FFE8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5647B8BF-BDEC-41D2-ACEC-BCF322778838}"/>
              </a:ext>
            </a:extLst>
          </p:cNvPr>
          <p:cNvSpPr/>
          <p:nvPr userDrawn="1"/>
        </p:nvSpPr>
        <p:spPr>
          <a:xfrm>
            <a:off x="0" y="6202837"/>
            <a:ext cx="3311951" cy="282804"/>
          </a:xfrm>
          <a:prstGeom prst="rect">
            <a:avLst/>
          </a:prstGeom>
          <a:solidFill>
            <a:srgbClr val="EA28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6E909FB-FADF-4CFB-B52D-185E5FA437C8}"/>
              </a:ext>
            </a:extLst>
          </p:cNvPr>
          <p:cNvSpPr/>
          <p:nvPr userDrawn="1"/>
        </p:nvSpPr>
        <p:spPr>
          <a:xfrm>
            <a:off x="8309114" y="6485641"/>
            <a:ext cx="3882886" cy="372359"/>
          </a:xfrm>
          <a:prstGeom prst="rect">
            <a:avLst/>
          </a:prstGeom>
          <a:solidFill>
            <a:srgbClr val="EA28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50757E20-2430-488C-A7D5-26E5D59343D9}"/>
              </a:ext>
            </a:extLst>
          </p:cNvPr>
          <p:cNvSpPr/>
          <p:nvPr userDrawn="1"/>
        </p:nvSpPr>
        <p:spPr>
          <a:xfrm>
            <a:off x="9615022" y="6214165"/>
            <a:ext cx="2576978" cy="281508"/>
          </a:xfrm>
          <a:prstGeom prst="rect">
            <a:avLst/>
          </a:prstGeom>
          <a:solidFill>
            <a:srgbClr val="FDC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895F7241-4E14-40DE-9B90-88354E25AB36}"/>
              </a:ext>
            </a:extLst>
          </p:cNvPr>
          <p:cNvSpPr/>
          <p:nvPr userDrawn="1"/>
        </p:nvSpPr>
        <p:spPr>
          <a:xfrm>
            <a:off x="3311952" y="6202837"/>
            <a:ext cx="6319916" cy="282804"/>
          </a:xfrm>
          <a:prstGeom prst="rect">
            <a:avLst/>
          </a:prstGeom>
          <a:solidFill>
            <a:srgbClr val="D75A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EC20BD25-2A22-424B-9908-06EB07F09EC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95" y="24249"/>
            <a:ext cx="3171660" cy="62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25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451" y="817783"/>
            <a:ext cx="905764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D75A41"/>
                </a:solidFill>
              </a:rPr>
              <a:t>Overdose Prevention with Naloxone</a:t>
            </a:r>
          </a:p>
        </p:txBody>
      </p:sp>
      <p:sp>
        <p:nvSpPr>
          <p:cNvPr id="3" name="Rectangle 2"/>
          <p:cNvSpPr/>
          <p:nvPr/>
        </p:nvSpPr>
        <p:spPr>
          <a:xfrm>
            <a:off x="449451" y="1717041"/>
            <a:ext cx="1174254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Naloxone is a medication approved by the Food </a:t>
            </a:r>
            <a:r>
              <a:rPr lang="en-US" sz="2800" dirty="0" smtClean="0"/>
              <a:t>&amp; </a:t>
            </a:r>
            <a:r>
              <a:rPr lang="en-US" sz="2800" dirty="0"/>
              <a:t>Drug Administration (FDA).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Prevents overdose by opioids such as heroin, morphine, and oxycodone.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Blocks opioid receptor sites, reversing the toxic effects of the overdose.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Administered when a patient is showing signs of opioid overdose.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Medication can be given by intranasal spray, intramuscular (into the muscle), subcutaneous (under the skin), or intravenous injection.</a:t>
            </a:r>
          </a:p>
        </p:txBody>
      </p:sp>
    </p:spTree>
    <p:extLst>
      <p:ext uri="{BB962C8B-B14F-4D97-AF65-F5344CB8AC3E}">
        <p14:creationId xmlns:p14="http://schemas.microsoft.com/office/powerpoint/2010/main" val="3985063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880" y="427038"/>
            <a:ext cx="113538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D75A41"/>
                </a:solidFill>
              </a:rPr>
              <a:t>Guide to Finding Quality </a:t>
            </a:r>
            <a:r>
              <a:rPr lang="en-US" b="1" dirty="0" smtClean="0">
                <a:solidFill>
                  <a:srgbClr val="D75A41"/>
                </a:solidFill>
              </a:rPr>
              <a:t>Addiction </a:t>
            </a:r>
            <a:r>
              <a:rPr lang="en-US" b="1" dirty="0">
                <a:solidFill>
                  <a:srgbClr val="D75A41"/>
                </a:solidFill>
              </a:rPr>
              <a:t>Treatment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11200" y="1600201"/>
            <a:ext cx="3295650" cy="44291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368800" y="1447801"/>
            <a:ext cx="53441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Center on Addiction </a:t>
            </a:r>
            <a:r>
              <a:rPr lang="en-US" dirty="0"/>
              <a:t>has guide that provides information that can help answer questions: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 you need treatment?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kind of treatment do you need?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treatment setting is right for you?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kind of provider should you look for?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do you find a treatment provider?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should you look for in a program or provider?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happens after treatment?</a:t>
            </a:r>
          </a:p>
          <a:p>
            <a:r>
              <a:rPr lang="en-US" dirty="0"/>
              <a:t> </a:t>
            </a:r>
          </a:p>
          <a:p>
            <a:r>
              <a:rPr lang="en-US" b="1" dirty="0"/>
              <a:t>Link to Guide:</a:t>
            </a:r>
          </a:p>
          <a:p>
            <a:r>
              <a:rPr lang="en-US" dirty="0"/>
              <a:t>https://www.centeronaddiction.org/sites/default/files/Guide-to-finding-quality-addiction-treatment-2018.pdf</a:t>
            </a:r>
          </a:p>
        </p:txBody>
      </p:sp>
    </p:spTree>
    <p:extLst>
      <p:ext uri="{BB962C8B-B14F-4D97-AF65-F5344CB8AC3E}">
        <p14:creationId xmlns:p14="http://schemas.microsoft.com/office/powerpoint/2010/main" val="17690418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13492</TotalTime>
  <Words>240</Words>
  <Application>Microsoft Office PowerPoint</Application>
  <PresentationFormat>Widescreen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Brandon Text Light</vt:lpstr>
      <vt:lpstr>Calibri</vt:lpstr>
      <vt:lpstr>Calibri Light</vt:lpstr>
      <vt:lpstr>Custom Design</vt:lpstr>
      <vt:lpstr>1_Custom Design</vt:lpstr>
      <vt:lpstr>Office Theme</vt:lpstr>
      <vt:lpstr>Overdose Prevention with Naloxone</vt:lpstr>
      <vt:lpstr>Guide to Finding Quality Addiction Treatment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Raybon;Jennifer Rogers</dc:creator>
  <cp:lastModifiedBy>Eric Wheeler</cp:lastModifiedBy>
  <cp:revision>84</cp:revision>
  <cp:lastPrinted>2019-08-28T19:04:28Z</cp:lastPrinted>
  <dcterms:created xsi:type="dcterms:W3CDTF">2019-03-14T12:43:38Z</dcterms:created>
  <dcterms:modified xsi:type="dcterms:W3CDTF">2019-09-10T22:25:33Z</dcterms:modified>
</cp:coreProperties>
</file>