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7" r:id="rId5"/>
    <p:sldId id="278" r:id="rId6"/>
    <p:sldId id="279" r:id="rId7"/>
    <p:sldId id="280" r:id="rId8"/>
    <p:sldId id="281" r:id="rId9"/>
    <p:sldId id="282" r:id="rId10"/>
    <p:sldId id="283" r:id="rId11"/>
    <p:sldId id="284" r:id="rId12"/>
    <p:sldId id="285" r:id="rId13"/>
    <p:sldId id="286" r:id="rId14"/>
    <p:sldId id="287" r:id="rId15"/>
    <p:sldId id="288" r:id="rId16"/>
    <p:sldId id="289"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Fantacone" initials="JF" lastIdx="2" clrIdx="0">
    <p:extLst>
      <p:ext uri="{19B8F6BF-5375-455C-9EA6-DF929625EA0E}">
        <p15:presenceInfo xmlns:p15="http://schemas.microsoft.com/office/powerpoint/2012/main" userId="S-1-5-21-1417001333-1383384898-725345543-22590" providerId="AD"/>
      </p:ext>
    </p:extLst>
  </p:cmAuthor>
  <p:cmAuthor id="2" name="Jennifer Rogers" initials="JR" lastIdx="3" clrIdx="1">
    <p:extLst>
      <p:ext uri="{19B8F6BF-5375-455C-9EA6-DF929625EA0E}">
        <p15:presenceInfo xmlns:p15="http://schemas.microsoft.com/office/powerpoint/2012/main" userId="S-1-5-21-1417001333-1383384898-725345543-26178" providerId="AD"/>
      </p:ext>
    </p:extLst>
  </p:cmAuthor>
  <p:cmAuthor id="3" name="Diana Williams" initials="DW" lastIdx="2" clrIdx="2">
    <p:extLst>
      <p:ext uri="{19B8F6BF-5375-455C-9EA6-DF929625EA0E}">
        <p15:presenceInfo xmlns:p15="http://schemas.microsoft.com/office/powerpoint/2012/main" userId="S-1-5-21-1417001333-1383384898-725345543-26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EA2839"/>
    <a:srgbClr val="616365"/>
    <a:srgbClr val="000000"/>
    <a:srgbClr val="88DBDF"/>
    <a:srgbClr val="A4A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5" autoAdjust="0"/>
    <p:restoredTop sz="70602" autoAdjust="0"/>
  </p:normalViewPr>
  <p:slideViewPr>
    <p:cSldViewPr snapToGrid="0" showGuides="1">
      <p:cViewPr varScale="1">
        <p:scale>
          <a:sx n="82" d="100"/>
          <a:sy n="82" d="100"/>
        </p:scale>
        <p:origin x="172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2-22T12:13:02.427" idx="3">
    <p:pos x="2109" y="451"/>
    <p:text>Similar to this slide, should we be explicit with the what each of the acronymns stand for?</p:text>
    <p:extLst>
      <p:ext uri="{C676402C-5697-4E1C-873F-D02D1690AC5C}">
        <p15:threadingInfo xmlns:p15="http://schemas.microsoft.com/office/powerpoint/2012/main" timeZoneBias="300"/>
      </p:ext>
    </p:extLst>
  </p:cm>
  <p:cm authorId="3" dt="2019-02-22T14:32:35.934" idx="2">
    <p:pos x="2109" y="547"/>
    <p:text>yes, I think acronyms are good</p:text>
    <p:extLst>
      <p:ext uri="{C676402C-5697-4E1C-873F-D02D1690AC5C}">
        <p15:threadingInfo xmlns:p15="http://schemas.microsoft.com/office/powerpoint/2012/main" timeZoneBias="300">
          <p15:parentCm authorId="2" idx="3"/>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B311E-0145-4DC2-8B5B-7FB5E0C4D441}"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999A37C7-0634-4C64-B4EC-7BD3CFCB8593}">
      <dgm:prSet phldrT="[Text]">
        <dgm:style>
          <a:lnRef idx="2">
            <a:schemeClr val="dk1"/>
          </a:lnRef>
          <a:fillRef idx="1">
            <a:schemeClr val="lt1"/>
          </a:fillRef>
          <a:effectRef idx="0">
            <a:schemeClr val="dk1"/>
          </a:effectRef>
          <a:fontRef idx="minor">
            <a:schemeClr val="dk1"/>
          </a:fontRef>
        </dgm:style>
      </dgm:prSet>
      <dgm:spPr>
        <a:solidFill>
          <a:schemeClr val="accent2">
            <a:lumMod val="20000"/>
            <a:lumOff val="80000"/>
          </a:schemeClr>
        </a:solidFill>
      </dgm:spPr>
      <dgm:t>
        <a:bodyPr/>
        <a:lstStyle/>
        <a:p>
          <a:r>
            <a:rPr lang="en-US" dirty="0" smtClean="0"/>
            <a:t>Screening</a:t>
          </a:r>
          <a:endParaRPr lang="en-US" dirty="0"/>
        </a:p>
      </dgm:t>
    </dgm:pt>
    <dgm:pt modelId="{81C90B6E-7914-4C29-8A19-C6FBE00A145E}" type="parTrans" cxnId="{5D5E424E-D887-4BEE-97DB-AD2AF2905D90}">
      <dgm:prSet/>
      <dgm:spPr/>
      <dgm:t>
        <a:bodyPr/>
        <a:lstStyle/>
        <a:p>
          <a:endParaRPr lang="en-US"/>
        </a:p>
      </dgm:t>
    </dgm:pt>
    <dgm:pt modelId="{1EFC0E00-E496-4F34-B171-66F5AD465A89}" type="sibTrans" cxnId="{5D5E424E-D887-4BEE-97DB-AD2AF2905D90}">
      <dgm:prSet/>
      <dgm:spPr/>
      <dgm:t>
        <a:bodyPr/>
        <a:lstStyle/>
        <a:p>
          <a:endParaRPr lang="en-US"/>
        </a:p>
      </dgm:t>
    </dgm:pt>
    <dgm:pt modelId="{48D5FA6F-AC12-4FD5-AE42-BE60723B2E13}">
      <dgm:prSet phldrT="[Text]"/>
      <dgm:spPr>
        <a:solidFill>
          <a:schemeClr val="accent5">
            <a:lumMod val="20000"/>
            <a:lumOff val="80000"/>
          </a:schemeClr>
        </a:solidFill>
      </dgm:spPr>
      <dgm:t>
        <a:bodyPr/>
        <a:lstStyle/>
        <a:p>
          <a:r>
            <a:rPr lang="en-US" dirty="0" smtClean="0"/>
            <a:t>Low Risk</a:t>
          </a:r>
          <a:endParaRPr lang="en-US" dirty="0"/>
        </a:p>
      </dgm:t>
    </dgm:pt>
    <dgm:pt modelId="{A708DCBD-7DCB-42B2-B8D9-BB10B351C723}" type="parTrans" cxnId="{CBC11577-9D8C-457B-8C08-41C4A7E8452A}">
      <dgm:prSet/>
      <dgm:spPr/>
      <dgm:t>
        <a:bodyPr/>
        <a:lstStyle/>
        <a:p>
          <a:endParaRPr lang="en-US"/>
        </a:p>
      </dgm:t>
    </dgm:pt>
    <dgm:pt modelId="{81AE5628-42F2-4E5F-91DD-1DBE4E073BBA}" type="sibTrans" cxnId="{CBC11577-9D8C-457B-8C08-41C4A7E8452A}">
      <dgm:prSet/>
      <dgm:spPr/>
      <dgm:t>
        <a:bodyPr/>
        <a:lstStyle/>
        <a:p>
          <a:endParaRPr lang="en-US"/>
        </a:p>
      </dgm:t>
    </dgm:pt>
    <dgm:pt modelId="{3B7A5F2E-CB94-4FF7-907E-6D7915F4C57F}">
      <dgm:prSet phldrT="[Text]"/>
      <dgm:spPr>
        <a:solidFill>
          <a:schemeClr val="accent1">
            <a:lumMod val="40000"/>
            <a:lumOff val="60000"/>
          </a:schemeClr>
        </a:solidFill>
      </dgm:spPr>
      <dgm:t>
        <a:bodyPr/>
        <a:lstStyle/>
        <a:p>
          <a:r>
            <a:rPr lang="en-US" dirty="0" smtClean="0"/>
            <a:t>Moderate to High Risk</a:t>
          </a:r>
          <a:endParaRPr lang="en-US" dirty="0"/>
        </a:p>
      </dgm:t>
    </dgm:pt>
    <dgm:pt modelId="{3C291F35-FACA-4348-A766-8E67E9BB4741}" type="parTrans" cxnId="{B0CED959-5247-448A-8460-C9A5A58BC788}">
      <dgm:prSet/>
      <dgm:spPr/>
      <dgm:t>
        <a:bodyPr/>
        <a:lstStyle/>
        <a:p>
          <a:endParaRPr lang="en-US"/>
        </a:p>
      </dgm:t>
    </dgm:pt>
    <dgm:pt modelId="{2C47B8EE-4200-4DE0-94D0-288D3E1CCE3D}" type="sibTrans" cxnId="{B0CED959-5247-448A-8460-C9A5A58BC788}">
      <dgm:prSet/>
      <dgm:spPr/>
      <dgm:t>
        <a:bodyPr/>
        <a:lstStyle/>
        <a:p>
          <a:endParaRPr lang="en-US"/>
        </a:p>
      </dgm:t>
    </dgm:pt>
    <dgm:pt modelId="{EABA1D41-E98E-4FCF-93DC-93294AD62AEF}">
      <dgm:prSet phldrT="[Text]"/>
      <dgm:spPr>
        <a:solidFill>
          <a:schemeClr val="accent1">
            <a:lumMod val="60000"/>
            <a:lumOff val="40000"/>
          </a:schemeClr>
        </a:solidFill>
      </dgm:spPr>
      <dgm:t>
        <a:bodyPr/>
        <a:lstStyle/>
        <a:p>
          <a:r>
            <a:rPr lang="en-US" dirty="0" smtClean="0"/>
            <a:t>Severe Risk, Dependency</a:t>
          </a:r>
          <a:endParaRPr lang="en-US" dirty="0"/>
        </a:p>
      </dgm:t>
    </dgm:pt>
    <dgm:pt modelId="{6F953CB2-D313-413D-80CB-E54F259FD8A9}" type="parTrans" cxnId="{20ECC286-E21A-4371-977B-31D4ACE89D54}">
      <dgm:prSet/>
      <dgm:spPr/>
      <dgm:t>
        <a:bodyPr/>
        <a:lstStyle/>
        <a:p>
          <a:endParaRPr lang="en-US"/>
        </a:p>
      </dgm:t>
    </dgm:pt>
    <dgm:pt modelId="{E40242B3-A316-44BD-9C46-CA528708656A}" type="sibTrans" cxnId="{20ECC286-E21A-4371-977B-31D4ACE89D54}">
      <dgm:prSet/>
      <dgm:spPr/>
      <dgm:t>
        <a:bodyPr/>
        <a:lstStyle/>
        <a:p>
          <a:endParaRPr lang="en-US"/>
        </a:p>
      </dgm:t>
    </dgm:pt>
    <dgm:pt modelId="{30A9D12A-1D57-4FFB-8B16-654010F294BE}">
      <dgm:prSet phldrT="[Text]"/>
      <dgm:spPr>
        <a:solidFill>
          <a:srgbClr val="FFFFCC"/>
        </a:solidFill>
      </dgm:spPr>
      <dgm:t>
        <a:bodyPr/>
        <a:lstStyle/>
        <a:p>
          <a:r>
            <a:rPr lang="en-US" dirty="0" smtClean="0"/>
            <a:t>Moderate Risk</a:t>
          </a:r>
          <a:endParaRPr lang="en-US" dirty="0"/>
        </a:p>
      </dgm:t>
    </dgm:pt>
    <dgm:pt modelId="{A236DF93-88F1-4F88-B62F-FDC8B6D2E6A5}" type="parTrans" cxnId="{D7037465-F144-4DA6-A3BD-7E5E9276E253}">
      <dgm:prSet/>
      <dgm:spPr/>
      <dgm:t>
        <a:bodyPr/>
        <a:lstStyle/>
        <a:p>
          <a:endParaRPr lang="en-US"/>
        </a:p>
      </dgm:t>
    </dgm:pt>
    <dgm:pt modelId="{07C86ABA-B8C6-4B30-A1CE-82A724291D72}" type="sibTrans" cxnId="{D7037465-F144-4DA6-A3BD-7E5E9276E253}">
      <dgm:prSet/>
      <dgm:spPr/>
      <dgm:t>
        <a:bodyPr/>
        <a:lstStyle/>
        <a:p>
          <a:endParaRPr lang="en-US"/>
        </a:p>
      </dgm:t>
    </dgm:pt>
    <dgm:pt modelId="{BA82F3F6-9F15-4F91-AB00-E79CFEC20632}">
      <dgm:prSet phldrT="[Text]"/>
      <dgm:spPr>
        <a:solidFill>
          <a:schemeClr val="accent5">
            <a:lumMod val="20000"/>
            <a:lumOff val="80000"/>
          </a:schemeClr>
        </a:solidFill>
      </dgm:spPr>
      <dgm:t>
        <a:bodyPr/>
        <a:lstStyle/>
        <a:p>
          <a:r>
            <a:rPr lang="en-US" dirty="0" smtClean="0"/>
            <a:t>No Further Intervention</a:t>
          </a:r>
          <a:endParaRPr lang="en-US" dirty="0"/>
        </a:p>
      </dgm:t>
    </dgm:pt>
    <dgm:pt modelId="{7C5659F8-96F8-4736-93E2-1E7BFDFCE9E5}" type="parTrans" cxnId="{4EA07774-CB5B-4C2A-971A-30BE0D9FA7E8}">
      <dgm:prSet/>
      <dgm:spPr/>
      <dgm:t>
        <a:bodyPr/>
        <a:lstStyle/>
        <a:p>
          <a:endParaRPr lang="en-US"/>
        </a:p>
      </dgm:t>
    </dgm:pt>
    <dgm:pt modelId="{AF06E5B2-C24A-48DD-A236-E97C5EF67C33}" type="sibTrans" cxnId="{4EA07774-CB5B-4C2A-971A-30BE0D9FA7E8}">
      <dgm:prSet/>
      <dgm:spPr/>
      <dgm:t>
        <a:bodyPr/>
        <a:lstStyle/>
        <a:p>
          <a:endParaRPr lang="en-US"/>
        </a:p>
      </dgm:t>
    </dgm:pt>
    <dgm:pt modelId="{D23FBB84-A031-4D14-9C8B-73FE1A394943}">
      <dgm:prSet phldrT="[Text]"/>
      <dgm:spPr>
        <a:solidFill>
          <a:srgbClr val="FFFFCC"/>
        </a:solidFill>
      </dgm:spPr>
      <dgm:t>
        <a:bodyPr/>
        <a:lstStyle/>
        <a:p>
          <a:r>
            <a:rPr lang="en-US" dirty="0" smtClean="0"/>
            <a:t>Brief Intervention</a:t>
          </a:r>
          <a:endParaRPr lang="en-US" dirty="0"/>
        </a:p>
      </dgm:t>
    </dgm:pt>
    <dgm:pt modelId="{8AB96DA7-3205-4662-8EEF-B323B6A8C3B9}" type="parTrans" cxnId="{1B598C89-9173-4401-AFCC-D606840C8BB8}">
      <dgm:prSet/>
      <dgm:spPr/>
      <dgm:t>
        <a:bodyPr/>
        <a:lstStyle/>
        <a:p>
          <a:endParaRPr lang="en-US"/>
        </a:p>
      </dgm:t>
    </dgm:pt>
    <dgm:pt modelId="{08596197-8D62-4A12-81F2-5813FDF7E50D}" type="sibTrans" cxnId="{1B598C89-9173-4401-AFCC-D606840C8BB8}">
      <dgm:prSet/>
      <dgm:spPr/>
      <dgm:t>
        <a:bodyPr/>
        <a:lstStyle/>
        <a:p>
          <a:endParaRPr lang="en-US"/>
        </a:p>
      </dgm:t>
    </dgm:pt>
    <dgm:pt modelId="{501699E7-CDE3-4EAE-9D0D-02C6E0CA2DA7}">
      <dgm:prSet phldrT="[Text]"/>
      <dgm:spPr>
        <a:solidFill>
          <a:schemeClr val="accent1">
            <a:lumMod val="40000"/>
            <a:lumOff val="60000"/>
          </a:schemeClr>
        </a:solidFill>
      </dgm:spPr>
      <dgm:t>
        <a:bodyPr/>
        <a:lstStyle/>
        <a:p>
          <a:r>
            <a:rPr lang="en-US" dirty="0" smtClean="0"/>
            <a:t>Brief Treatment</a:t>
          </a:r>
          <a:endParaRPr lang="en-US" dirty="0"/>
        </a:p>
      </dgm:t>
    </dgm:pt>
    <dgm:pt modelId="{40B9BEA0-7647-4D37-921C-A2B42119113F}" type="parTrans" cxnId="{FB24D6B6-9018-4F10-98F2-79661A78A31A}">
      <dgm:prSet/>
      <dgm:spPr/>
      <dgm:t>
        <a:bodyPr/>
        <a:lstStyle/>
        <a:p>
          <a:endParaRPr lang="en-US"/>
        </a:p>
      </dgm:t>
    </dgm:pt>
    <dgm:pt modelId="{8BD18439-0790-4F75-9BA9-6CE422D69DE8}" type="sibTrans" cxnId="{FB24D6B6-9018-4F10-98F2-79661A78A31A}">
      <dgm:prSet/>
      <dgm:spPr/>
      <dgm:t>
        <a:bodyPr/>
        <a:lstStyle/>
        <a:p>
          <a:endParaRPr lang="en-US"/>
        </a:p>
      </dgm:t>
    </dgm:pt>
    <dgm:pt modelId="{F0D26281-F276-4408-8F58-0ED7B3E11093}">
      <dgm:prSet phldrT="[Text]"/>
      <dgm:spPr>
        <a:solidFill>
          <a:schemeClr val="accent1">
            <a:lumMod val="60000"/>
            <a:lumOff val="40000"/>
          </a:schemeClr>
        </a:solidFill>
      </dgm:spPr>
      <dgm:t>
        <a:bodyPr/>
        <a:lstStyle/>
        <a:p>
          <a:r>
            <a:rPr lang="en-US" dirty="0" smtClean="0"/>
            <a:t>Referral to Specialty Treatment</a:t>
          </a:r>
          <a:endParaRPr lang="en-US" dirty="0"/>
        </a:p>
      </dgm:t>
    </dgm:pt>
    <dgm:pt modelId="{DE45CDD9-DA17-4496-B2C7-B2ACE2C56C6E}" type="parTrans" cxnId="{F9DE21DD-EBA5-4B62-9EDA-E1BD232AFEC5}">
      <dgm:prSet/>
      <dgm:spPr/>
      <dgm:t>
        <a:bodyPr/>
        <a:lstStyle/>
        <a:p>
          <a:endParaRPr lang="en-US"/>
        </a:p>
      </dgm:t>
    </dgm:pt>
    <dgm:pt modelId="{12A1CC3D-DA61-4F2C-A7A6-FF00A54F9E6C}" type="sibTrans" cxnId="{F9DE21DD-EBA5-4B62-9EDA-E1BD232AFEC5}">
      <dgm:prSet/>
      <dgm:spPr/>
      <dgm:t>
        <a:bodyPr/>
        <a:lstStyle/>
        <a:p>
          <a:endParaRPr lang="en-US"/>
        </a:p>
      </dgm:t>
    </dgm:pt>
    <dgm:pt modelId="{C6990154-A1A5-488C-B118-99603A9CD727}" type="pres">
      <dgm:prSet presAssocID="{64AB311E-0145-4DC2-8B5B-7FB5E0C4D441}" presName="Name0" presStyleCnt="0">
        <dgm:presLayoutVars>
          <dgm:chPref val="1"/>
          <dgm:dir/>
          <dgm:animOne val="branch"/>
          <dgm:animLvl val="lvl"/>
          <dgm:resizeHandles val="exact"/>
        </dgm:presLayoutVars>
      </dgm:prSet>
      <dgm:spPr/>
      <dgm:t>
        <a:bodyPr/>
        <a:lstStyle/>
        <a:p>
          <a:endParaRPr lang="en-US"/>
        </a:p>
      </dgm:t>
    </dgm:pt>
    <dgm:pt modelId="{2F2D6665-6AC8-490E-8842-16D1BF7238F8}" type="pres">
      <dgm:prSet presAssocID="{999A37C7-0634-4C64-B4EC-7BD3CFCB8593}" presName="root1" presStyleCnt="0"/>
      <dgm:spPr/>
    </dgm:pt>
    <dgm:pt modelId="{1F0B2E04-BA61-4A31-AD24-D55485418EB0}" type="pres">
      <dgm:prSet presAssocID="{999A37C7-0634-4C64-B4EC-7BD3CFCB8593}" presName="LevelOneTextNode" presStyleLbl="node0" presStyleIdx="0" presStyleCnt="1">
        <dgm:presLayoutVars>
          <dgm:chPref val="3"/>
        </dgm:presLayoutVars>
      </dgm:prSet>
      <dgm:spPr/>
      <dgm:t>
        <a:bodyPr/>
        <a:lstStyle/>
        <a:p>
          <a:endParaRPr lang="en-US"/>
        </a:p>
      </dgm:t>
    </dgm:pt>
    <dgm:pt modelId="{484451EB-8DB2-4A54-A28D-05671667CEB5}" type="pres">
      <dgm:prSet presAssocID="{999A37C7-0634-4C64-B4EC-7BD3CFCB8593}" presName="level2hierChild" presStyleCnt="0"/>
      <dgm:spPr/>
    </dgm:pt>
    <dgm:pt modelId="{971B45F4-A132-4737-B163-79FDEF7B29DC}" type="pres">
      <dgm:prSet presAssocID="{A708DCBD-7DCB-42B2-B8D9-BB10B351C723}" presName="conn2-1" presStyleLbl="parChTrans1D2" presStyleIdx="0" presStyleCnt="4"/>
      <dgm:spPr/>
      <dgm:t>
        <a:bodyPr/>
        <a:lstStyle/>
        <a:p>
          <a:endParaRPr lang="en-US"/>
        </a:p>
      </dgm:t>
    </dgm:pt>
    <dgm:pt modelId="{92B33328-B92F-4D48-90A4-7B07E3FF3A54}" type="pres">
      <dgm:prSet presAssocID="{A708DCBD-7DCB-42B2-B8D9-BB10B351C723}" presName="connTx" presStyleLbl="parChTrans1D2" presStyleIdx="0" presStyleCnt="4"/>
      <dgm:spPr/>
      <dgm:t>
        <a:bodyPr/>
        <a:lstStyle/>
        <a:p>
          <a:endParaRPr lang="en-US"/>
        </a:p>
      </dgm:t>
    </dgm:pt>
    <dgm:pt modelId="{8779F9CA-800E-403A-B272-C420CF48263D}" type="pres">
      <dgm:prSet presAssocID="{48D5FA6F-AC12-4FD5-AE42-BE60723B2E13}" presName="root2" presStyleCnt="0"/>
      <dgm:spPr/>
    </dgm:pt>
    <dgm:pt modelId="{56A055DB-2F9C-4DF9-B59E-F8988954AF3B}" type="pres">
      <dgm:prSet presAssocID="{48D5FA6F-AC12-4FD5-AE42-BE60723B2E13}" presName="LevelTwoTextNode" presStyleLbl="node2" presStyleIdx="0" presStyleCnt="4">
        <dgm:presLayoutVars>
          <dgm:chPref val="3"/>
        </dgm:presLayoutVars>
      </dgm:prSet>
      <dgm:spPr/>
      <dgm:t>
        <a:bodyPr/>
        <a:lstStyle/>
        <a:p>
          <a:endParaRPr lang="en-US"/>
        </a:p>
      </dgm:t>
    </dgm:pt>
    <dgm:pt modelId="{4FFC50BA-212D-4DF6-8B37-4FA2749489C2}" type="pres">
      <dgm:prSet presAssocID="{48D5FA6F-AC12-4FD5-AE42-BE60723B2E13}" presName="level3hierChild" presStyleCnt="0"/>
      <dgm:spPr/>
    </dgm:pt>
    <dgm:pt modelId="{F0F17EE8-95B2-4DB2-A8B4-E3490667900D}" type="pres">
      <dgm:prSet presAssocID="{7C5659F8-96F8-4736-93E2-1E7BFDFCE9E5}" presName="conn2-1" presStyleLbl="parChTrans1D3" presStyleIdx="0" presStyleCnt="4"/>
      <dgm:spPr/>
      <dgm:t>
        <a:bodyPr/>
        <a:lstStyle/>
        <a:p>
          <a:endParaRPr lang="en-US"/>
        </a:p>
      </dgm:t>
    </dgm:pt>
    <dgm:pt modelId="{FC237A49-B51B-4E6B-AD32-EC158ABEB578}" type="pres">
      <dgm:prSet presAssocID="{7C5659F8-96F8-4736-93E2-1E7BFDFCE9E5}" presName="connTx" presStyleLbl="parChTrans1D3" presStyleIdx="0" presStyleCnt="4"/>
      <dgm:spPr/>
      <dgm:t>
        <a:bodyPr/>
        <a:lstStyle/>
        <a:p>
          <a:endParaRPr lang="en-US"/>
        </a:p>
      </dgm:t>
    </dgm:pt>
    <dgm:pt modelId="{500E4BEA-2DD1-4848-A84F-CEAFDB4C14F4}" type="pres">
      <dgm:prSet presAssocID="{BA82F3F6-9F15-4F91-AB00-E79CFEC20632}" presName="root2" presStyleCnt="0"/>
      <dgm:spPr/>
    </dgm:pt>
    <dgm:pt modelId="{8CC150D0-D88A-40AD-84A0-B779AACFCDA7}" type="pres">
      <dgm:prSet presAssocID="{BA82F3F6-9F15-4F91-AB00-E79CFEC20632}" presName="LevelTwoTextNode" presStyleLbl="node3" presStyleIdx="0" presStyleCnt="4">
        <dgm:presLayoutVars>
          <dgm:chPref val="3"/>
        </dgm:presLayoutVars>
      </dgm:prSet>
      <dgm:spPr/>
      <dgm:t>
        <a:bodyPr/>
        <a:lstStyle/>
        <a:p>
          <a:endParaRPr lang="en-US"/>
        </a:p>
      </dgm:t>
    </dgm:pt>
    <dgm:pt modelId="{B54B55EE-8222-4FE1-BEC3-DADEAECFF095}" type="pres">
      <dgm:prSet presAssocID="{BA82F3F6-9F15-4F91-AB00-E79CFEC20632}" presName="level3hierChild" presStyleCnt="0"/>
      <dgm:spPr/>
    </dgm:pt>
    <dgm:pt modelId="{B4C2FCA4-341E-475C-B02D-1D5CEB201629}" type="pres">
      <dgm:prSet presAssocID="{A236DF93-88F1-4F88-B62F-FDC8B6D2E6A5}" presName="conn2-1" presStyleLbl="parChTrans1D2" presStyleIdx="1" presStyleCnt="4"/>
      <dgm:spPr/>
      <dgm:t>
        <a:bodyPr/>
        <a:lstStyle/>
        <a:p>
          <a:endParaRPr lang="en-US"/>
        </a:p>
      </dgm:t>
    </dgm:pt>
    <dgm:pt modelId="{4A1445D3-C081-4662-A1A9-7F4E9890321A}" type="pres">
      <dgm:prSet presAssocID="{A236DF93-88F1-4F88-B62F-FDC8B6D2E6A5}" presName="connTx" presStyleLbl="parChTrans1D2" presStyleIdx="1" presStyleCnt="4"/>
      <dgm:spPr/>
      <dgm:t>
        <a:bodyPr/>
        <a:lstStyle/>
        <a:p>
          <a:endParaRPr lang="en-US"/>
        </a:p>
      </dgm:t>
    </dgm:pt>
    <dgm:pt modelId="{8D3941DB-9E31-440C-9328-870408DB9399}" type="pres">
      <dgm:prSet presAssocID="{30A9D12A-1D57-4FFB-8B16-654010F294BE}" presName="root2" presStyleCnt="0"/>
      <dgm:spPr/>
    </dgm:pt>
    <dgm:pt modelId="{8DD8619D-A7F2-4FA4-8242-E00706D17F6D}" type="pres">
      <dgm:prSet presAssocID="{30A9D12A-1D57-4FFB-8B16-654010F294BE}" presName="LevelTwoTextNode" presStyleLbl="node2" presStyleIdx="1" presStyleCnt="4">
        <dgm:presLayoutVars>
          <dgm:chPref val="3"/>
        </dgm:presLayoutVars>
      </dgm:prSet>
      <dgm:spPr/>
      <dgm:t>
        <a:bodyPr/>
        <a:lstStyle/>
        <a:p>
          <a:endParaRPr lang="en-US"/>
        </a:p>
      </dgm:t>
    </dgm:pt>
    <dgm:pt modelId="{0D6E381D-A159-455E-A237-316D689D9C5D}" type="pres">
      <dgm:prSet presAssocID="{30A9D12A-1D57-4FFB-8B16-654010F294BE}" presName="level3hierChild" presStyleCnt="0"/>
      <dgm:spPr/>
    </dgm:pt>
    <dgm:pt modelId="{36D2D69D-14EB-4A82-9F3E-D8608A1AE0BD}" type="pres">
      <dgm:prSet presAssocID="{8AB96DA7-3205-4662-8EEF-B323B6A8C3B9}" presName="conn2-1" presStyleLbl="parChTrans1D3" presStyleIdx="1" presStyleCnt="4"/>
      <dgm:spPr/>
      <dgm:t>
        <a:bodyPr/>
        <a:lstStyle/>
        <a:p>
          <a:endParaRPr lang="en-US"/>
        </a:p>
      </dgm:t>
    </dgm:pt>
    <dgm:pt modelId="{A1146047-94F8-472B-B919-B42A394D1F9E}" type="pres">
      <dgm:prSet presAssocID="{8AB96DA7-3205-4662-8EEF-B323B6A8C3B9}" presName="connTx" presStyleLbl="parChTrans1D3" presStyleIdx="1" presStyleCnt="4"/>
      <dgm:spPr/>
      <dgm:t>
        <a:bodyPr/>
        <a:lstStyle/>
        <a:p>
          <a:endParaRPr lang="en-US"/>
        </a:p>
      </dgm:t>
    </dgm:pt>
    <dgm:pt modelId="{9FCA283E-5FB4-481C-8ADE-72731CE4E78A}" type="pres">
      <dgm:prSet presAssocID="{D23FBB84-A031-4D14-9C8B-73FE1A394943}" presName="root2" presStyleCnt="0"/>
      <dgm:spPr/>
    </dgm:pt>
    <dgm:pt modelId="{B5065FAF-5B39-482F-B980-39E62D67925C}" type="pres">
      <dgm:prSet presAssocID="{D23FBB84-A031-4D14-9C8B-73FE1A394943}" presName="LevelTwoTextNode" presStyleLbl="node3" presStyleIdx="1" presStyleCnt="4">
        <dgm:presLayoutVars>
          <dgm:chPref val="3"/>
        </dgm:presLayoutVars>
      </dgm:prSet>
      <dgm:spPr/>
      <dgm:t>
        <a:bodyPr/>
        <a:lstStyle/>
        <a:p>
          <a:endParaRPr lang="en-US"/>
        </a:p>
      </dgm:t>
    </dgm:pt>
    <dgm:pt modelId="{1C73512C-3EBD-414F-8981-DDF594825BB0}" type="pres">
      <dgm:prSet presAssocID="{D23FBB84-A031-4D14-9C8B-73FE1A394943}" presName="level3hierChild" presStyleCnt="0"/>
      <dgm:spPr/>
    </dgm:pt>
    <dgm:pt modelId="{9F4561AD-B15E-4955-A1EA-0830086C84BE}" type="pres">
      <dgm:prSet presAssocID="{3C291F35-FACA-4348-A766-8E67E9BB4741}" presName="conn2-1" presStyleLbl="parChTrans1D2" presStyleIdx="2" presStyleCnt="4"/>
      <dgm:spPr/>
      <dgm:t>
        <a:bodyPr/>
        <a:lstStyle/>
        <a:p>
          <a:endParaRPr lang="en-US"/>
        </a:p>
      </dgm:t>
    </dgm:pt>
    <dgm:pt modelId="{180B800E-968F-41AB-BA3E-C6BB50D8E6DD}" type="pres">
      <dgm:prSet presAssocID="{3C291F35-FACA-4348-A766-8E67E9BB4741}" presName="connTx" presStyleLbl="parChTrans1D2" presStyleIdx="2" presStyleCnt="4"/>
      <dgm:spPr/>
      <dgm:t>
        <a:bodyPr/>
        <a:lstStyle/>
        <a:p>
          <a:endParaRPr lang="en-US"/>
        </a:p>
      </dgm:t>
    </dgm:pt>
    <dgm:pt modelId="{F2036553-5772-436E-B94D-6512B609960E}" type="pres">
      <dgm:prSet presAssocID="{3B7A5F2E-CB94-4FF7-907E-6D7915F4C57F}" presName="root2" presStyleCnt="0"/>
      <dgm:spPr/>
    </dgm:pt>
    <dgm:pt modelId="{779A39C1-0700-4765-A932-1CEFF363677C}" type="pres">
      <dgm:prSet presAssocID="{3B7A5F2E-CB94-4FF7-907E-6D7915F4C57F}" presName="LevelTwoTextNode" presStyleLbl="node2" presStyleIdx="2" presStyleCnt="4">
        <dgm:presLayoutVars>
          <dgm:chPref val="3"/>
        </dgm:presLayoutVars>
      </dgm:prSet>
      <dgm:spPr/>
      <dgm:t>
        <a:bodyPr/>
        <a:lstStyle/>
        <a:p>
          <a:endParaRPr lang="en-US"/>
        </a:p>
      </dgm:t>
    </dgm:pt>
    <dgm:pt modelId="{7A1FC970-BC49-4F5E-9793-C44BA329097A}" type="pres">
      <dgm:prSet presAssocID="{3B7A5F2E-CB94-4FF7-907E-6D7915F4C57F}" presName="level3hierChild" presStyleCnt="0"/>
      <dgm:spPr/>
    </dgm:pt>
    <dgm:pt modelId="{8182E5D2-DC78-4B6A-A9F2-D0B0FE585898}" type="pres">
      <dgm:prSet presAssocID="{40B9BEA0-7647-4D37-921C-A2B42119113F}" presName="conn2-1" presStyleLbl="parChTrans1D3" presStyleIdx="2" presStyleCnt="4"/>
      <dgm:spPr/>
      <dgm:t>
        <a:bodyPr/>
        <a:lstStyle/>
        <a:p>
          <a:endParaRPr lang="en-US"/>
        </a:p>
      </dgm:t>
    </dgm:pt>
    <dgm:pt modelId="{4B1D99D0-C1D0-4D55-8C02-918CEB69207C}" type="pres">
      <dgm:prSet presAssocID="{40B9BEA0-7647-4D37-921C-A2B42119113F}" presName="connTx" presStyleLbl="parChTrans1D3" presStyleIdx="2" presStyleCnt="4"/>
      <dgm:spPr/>
      <dgm:t>
        <a:bodyPr/>
        <a:lstStyle/>
        <a:p>
          <a:endParaRPr lang="en-US"/>
        </a:p>
      </dgm:t>
    </dgm:pt>
    <dgm:pt modelId="{05FDA1C0-9EEE-4124-8754-20C54B3318B0}" type="pres">
      <dgm:prSet presAssocID="{501699E7-CDE3-4EAE-9D0D-02C6E0CA2DA7}" presName="root2" presStyleCnt="0"/>
      <dgm:spPr/>
    </dgm:pt>
    <dgm:pt modelId="{530DC8A9-B36C-4742-B52F-B9DFC896A36A}" type="pres">
      <dgm:prSet presAssocID="{501699E7-CDE3-4EAE-9D0D-02C6E0CA2DA7}" presName="LevelTwoTextNode" presStyleLbl="node3" presStyleIdx="2" presStyleCnt="4">
        <dgm:presLayoutVars>
          <dgm:chPref val="3"/>
        </dgm:presLayoutVars>
      </dgm:prSet>
      <dgm:spPr/>
      <dgm:t>
        <a:bodyPr/>
        <a:lstStyle/>
        <a:p>
          <a:endParaRPr lang="en-US"/>
        </a:p>
      </dgm:t>
    </dgm:pt>
    <dgm:pt modelId="{9F942884-C588-4039-BA68-E00F450FD2DC}" type="pres">
      <dgm:prSet presAssocID="{501699E7-CDE3-4EAE-9D0D-02C6E0CA2DA7}" presName="level3hierChild" presStyleCnt="0"/>
      <dgm:spPr/>
    </dgm:pt>
    <dgm:pt modelId="{D8C7F599-A0BC-4790-B52F-7D24AADEBD5F}" type="pres">
      <dgm:prSet presAssocID="{6F953CB2-D313-413D-80CB-E54F259FD8A9}" presName="conn2-1" presStyleLbl="parChTrans1D2" presStyleIdx="3" presStyleCnt="4"/>
      <dgm:spPr/>
      <dgm:t>
        <a:bodyPr/>
        <a:lstStyle/>
        <a:p>
          <a:endParaRPr lang="en-US"/>
        </a:p>
      </dgm:t>
    </dgm:pt>
    <dgm:pt modelId="{78DFF087-AC0B-4D9E-8F30-BF847AA3C426}" type="pres">
      <dgm:prSet presAssocID="{6F953CB2-D313-413D-80CB-E54F259FD8A9}" presName="connTx" presStyleLbl="parChTrans1D2" presStyleIdx="3" presStyleCnt="4"/>
      <dgm:spPr/>
      <dgm:t>
        <a:bodyPr/>
        <a:lstStyle/>
        <a:p>
          <a:endParaRPr lang="en-US"/>
        </a:p>
      </dgm:t>
    </dgm:pt>
    <dgm:pt modelId="{F114CA14-76BD-4232-A351-EA8F7436BF2C}" type="pres">
      <dgm:prSet presAssocID="{EABA1D41-E98E-4FCF-93DC-93294AD62AEF}" presName="root2" presStyleCnt="0"/>
      <dgm:spPr/>
    </dgm:pt>
    <dgm:pt modelId="{70007ABD-7714-44A4-B70C-7F668FE8FBD0}" type="pres">
      <dgm:prSet presAssocID="{EABA1D41-E98E-4FCF-93DC-93294AD62AEF}" presName="LevelTwoTextNode" presStyleLbl="node2" presStyleIdx="3" presStyleCnt="4">
        <dgm:presLayoutVars>
          <dgm:chPref val="3"/>
        </dgm:presLayoutVars>
      </dgm:prSet>
      <dgm:spPr/>
      <dgm:t>
        <a:bodyPr/>
        <a:lstStyle/>
        <a:p>
          <a:endParaRPr lang="en-US"/>
        </a:p>
      </dgm:t>
    </dgm:pt>
    <dgm:pt modelId="{2D4C6299-1BD4-483C-9A2C-E3C91124D8FA}" type="pres">
      <dgm:prSet presAssocID="{EABA1D41-E98E-4FCF-93DC-93294AD62AEF}" presName="level3hierChild" presStyleCnt="0"/>
      <dgm:spPr/>
    </dgm:pt>
    <dgm:pt modelId="{F4866597-2966-4A42-904C-0D7A76D14F2F}" type="pres">
      <dgm:prSet presAssocID="{DE45CDD9-DA17-4496-B2C7-B2ACE2C56C6E}" presName="conn2-1" presStyleLbl="parChTrans1D3" presStyleIdx="3" presStyleCnt="4"/>
      <dgm:spPr/>
      <dgm:t>
        <a:bodyPr/>
        <a:lstStyle/>
        <a:p>
          <a:endParaRPr lang="en-US"/>
        </a:p>
      </dgm:t>
    </dgm:pt>
    <dgm:pt modelId="{1A9CA7BD-4540-4BA6-950B-F2592BF7E6ED}" type="pres">
      <dgm:prSet presAssocID="{DE45CDD9-DA17-4496-B2C7-B2ACE2C56C6E}" presName="connTx" presStyleLbl="parChTrans1D3" presStyleIdx="3" presStyleCnt="4"/>
      <dgm:spPr/>
      <dgm:t>
        <a:bodyPr/>
        <a:lstStyle/>
        <a:p>
          <a:endParaRPr lang="en-US"/>
        </a:p>
      </dgm:t>
    </dgm:pt>
    <dgm:pt modelId="{C6BF1406-A2DF-461A-A22F-89D9557E4DD5}" type="pres">
      <dgm:prSet presAssocID="{F0D26281-F276-4408-8F58-0ED7B3E11093}" presName="root2" presStyleCnt="0"/>
      <dgm:spPr/>
    </dgm:pt>
    <dgm:pt modelId="{5DDF48A8-CED7-4221-AF51-92B787475151}" type="pres">
      <dgm:prSet presAssocID="{F0D26281-F276-4408-8F58-0ED7B3E11093}" presName="LevelTwoTextNode" presStyleLbl="node3" presStyleIdx="3" presStyleCnt="4">
        <dgm:presLayoutVars>
          <dgm:chPref val="3"/>
        </dgm:presLayoutVars>
      </dgm:prSet>
      <dgm:spPr/>
      <dgm:t>
        <a:bodyPr/>
        <a:lstStyle/>
        <a:p>
          <a:endParaRPr lang="en-US"/>
        </a:p>
      </dgm:t>
    </dgm:pt>
    <dgm:pt modelId="{E616DD8E-D730-4381-8AD9-418915A3DDAE}" type="pres">
      <dgm:prSet presAssocID="{F0D26281-F276-4408-8F58-0ED7B3E11093}" presName="level3hierChild" presStyleCnt="0"/>
      <dgm:spPr/>
    </dgm:pt>
  </dgm:ptLst>
  <dgm:cxnLst>
    <dgm:cxn modelId="{832998FC-A2E9-48AE-8A4B-05ADA7947D50}" type="presOf" srcId="{A708DCBD-7DCB-42B2-B8D9-BB10B351C723}" destId="{971B45F4-A132-4737-B163-79FDEF7B29DC}" srcOrd="0" destOrd="0" presId="urn:microsoft.com/office/officeart/2008/layout/HorizontalMultiLevelHierarchy"/>
    <dgm:cxn modelId="{57CBE4EF-CCF7-4188-976F-34D524C7254D}" type="presOf" srcId="{7C5659F8-96F8-4736-93E2-1E7BFDFCE9E5}" destId="{FC237A49-B51B-4E6B-AD32-EC158ABEB578}" srcOrd="1" destOrd="0" presId="urn:microsoft.com/office/officeart/2008/layout/HorizontalMultiLevelHierarchy"/>
    <dgm:cxn modelId="{6B2A236A-FE29-4CE4-BCA9-9816BA127816}" type="presOf" srcId="{7C5659F8-96F8-4736-93E2-1E7BFDFCE9E5}" destId="{F0F17EE8-95B2-4DB2-A8B4-E3490667900D}" srcOrd="0" destOrd="0" presId="urn:microsoft.com/office/officeart/2008/layout/HorizontalMultiLevelHierarchy"/>
    <dgm:cxn modelId="{4EA07774-CB5B-4C2A-971A-30BE0D9FA7E8}" srcId="{48D5FA6F-AC12-4FD5-AE42-BE60723B2E13}" destId="{BA82F3F6-9F15-4F91-AB00-E79CFEC20632}" srcOrd="0" destOrd="0" parTransId="{7C5659F8-96F8-4736-93E2-1E7BFDFCE9E5}" sibTransId="{AF06E5B2-C24A-48DD-A236-E97C5EF67C33}"/>
    <dgm:cxn modelId="{5D5E424E-D887-4BEE-97DB-AD2AF2905D90}" srcId="{64AB311E-0145-4DC2-8B5B-7FB5E0C4D441}" destId="{999A37C7-0634-4C64-B4EC-7BD3CFCB8593}" srcOrd="0" destOrd="0" parTransId="{81C90B6E-7914-4C29-8A19-C6FBE00A145E}" sibTransId="{1EFC0E00-E496-4F34-B171-66F5AD465A89}"/>
    <dgm:cxn modelId="{8A15A69D-86CE-4552-9818-06646ADFC929}" type="presOf" srcId="{3C291F35-FACA-4348-A766-8E67E9BB4741}" destId="{9F4561AD-B15E-4955-A1EA-0830086C84BE}" srcOrd="0" destOrd="0" presId="urn:microsoft.com/office/officeart/2008/layout/HorizontalMultiLevelHierarchy"/>
    <dgm:cxn modelId="{6FA98E96-0FD0-4AFE-9930-48775C0A1253}" type="presOf" srcId="{30A9D12A-1D57-4FFB-8B16-654010F294BE}" destId="{8DD8619D-A7F2-4FA4-8242-E00706D17F6D}" srcOrd="0" destOrd="0" presId="urn:microsoft.com/office/officeart/2008/layout/HorizontalMultiLevelHierarchy"/>
    <dgm:cxn modelId="{31FB4CD9-B339-486A-A588-5F8044E6FD69}" type="presOf" srcId="{6F953CB2-D313-413D-80CB-E54F259FD8A9}" destId="{78DFF087-AC0B-4D9E-8F30-BF847AA3C426}" srcOrd="1" destOrd="0" presId="urn:microsoft.com/office/officeart/2008/layout/HorizontalMultiLevelHierarchy"/>
    <dgm:cxn modelId="{2D5A3181-948E-477F-AF2E-1D094E23DCBC}" type="presOf" srcId="{BA82F3F6-9F15-4F91-AB00-E79CFEC20632}" destId="{8CC150D0-D88A-40AD-84A0-B779AACFCDA7}" srcOrd="0" destOrd="0" presId="urn:microsoft.com/office/officeart/2008/layout/HorizontalMultiLevelHierarchy"/>
    <dgm:cxn modelId="{B0CED959-5247-448A-8460-C9A5A58BC788}" srcId="{999A37C7-0634-4C64-B4EC-7BD3CFCB8593}" destId="{3B7A5F2E-CB94-4FF7-907E-6D7915F4C57F}" srcOrd="2" destOrd="0" parTransId="{3C291F35-FACA-4348-A766-8E67E9BB4741}" sibTransId="{2C47B8EE-4200-4DE0-94D0-288D3E1CCE3D}"/>
    <dgm:cxn modelId="{FFE77114-D30D-4026-A7C1-D0A828A02638}" type="presOf" srcId="{64AB311E-0145-4DC2-8B5B-7FB5E0C4D441}" destId="{C6990154-A1A5-488C-B118-99603A9CD727}" srcOrd="0" destOrd="0" presId="urn:microsoft.com/office/officeart/2008/layout/HorizontalMultiLevelHierarchy"/>
    <dgm:cxn modelId="{CBC11577-9D8C-457B-8C08-41C4A7E8452A}" srcId="{999A37C7-0634-4C64-B4EC-7BD3CFCB8593}" destId="{48D5FA6F-AC12-4FD5-AE42-BE60723B2E13}" srcOrd="0" destOrd="0" parTransId="{A708DCBD-7DCB-42B2-B8D9-BB10B351C723}" sibTransId="{81AE5628-42F2-4E5F-91DD-1DBE4E073BBA}"/>
    <dgm:cxn modelId="{318492F8-9CCF-4376-9536-5CB3215C7B77}" type="presOf" srcId="{8AB96DA7-3205-4662-8EEF-B323B6A8C3B9}" destId="{36D2D69D-14EB-4A82-9F3E-D8608A1AE0BD}" srcOrd="0" destOrd="0" presId="urn:microsoft.com/office/officeart/2008/layout/HorizontalMultiLevelHierarchy"/>
    <dgm:cxn modelId="{E1B45E45-6ACF-4471-A38B-F0AA66E09983}" type="presOf" srcId="{6F953CB2-D313-413D-80CB-E54F259FD8A9}" destId="{D8C7F599-A0BC-4790-B52F-7D24AADEBD5F}" srcOrd="0" destOrd="0" presId="urn:microsoft.com/office/officeart/2008/layout/HorizontalMultiLevelHierarchy"/>
    <dgm:cxn modelId="{D7037465-F144-4DA6-A3BD-7E5E9276E253}" srcId="{999A37C7-0634-4C64-B4EC-7BD3CFCB8593}" destId="{30A9D12A-1D57-4FFB-8B16-654010F294BE}" srcOrd="1" destOrd="0" parTransId="{A236DF93-88F1-4F88-B62F-FDC8B6D2E6A5}" sibTransId="{07C86ABA-B8C6-4B30-A1CE-82A724291D72}"/>
    <dgm:cxn modelId="{3EE39EF9-95F1-49A7-9120-3CE942E54878}" type="presOf" srcId="{A236DF93-88F1-4F88-B62F-FDC8B6D2E6A5}" destId="{B4C2FCA4-341E-475C-B02D-1D5CEB201629}" srcOrd="0" destOrd="0" presId="urn:microsoft.com/office/officeart/2008/layout/HorizontalMultiLevelHierarchy"/>
    <dgm:cxn modelId="{F1CF46DC-0421-4563-90C7-EE85212762BB}" type="presOf" srcId="{40B9BEA0-7647-4D37-921C-A2B42119113F}" destId="{8182E5D2-DC78-4B6A-A9F2-D0B0FE585898}" srcOrd="0" destOrd="0" presId="urn:microsoft.com/office/officeart/2008/layout/HorizontalMultiLevelHierarchy"/>
    <dgm:cxn modelId="{05DB727E-28E7-49F3-9F4C-D84CA3B40A33}" type="presOf" srcId="{3B7A5F2E-CB94-4FF7-907E-6D7915F4C57F}" destId="{779A39C1-0700-4765-A932-1CEFF363677C}" srcOrd="0" destOrd="0" presId="urn:microsoft.com/office/officeart/2008/layout/HorizontalMultiLevelHierarchy"/>
    <dgm:cxn modelId="{20ECC286-E21A-4371-977B-31D4ACE89D54}" srcId="{999A37C7-0634-4C64-B4EC-7BD3CFCB8593}" destId="{EABA1D41-E98E-4FCF-93DC-93294AD62AEF}" srcOrd="3" destOrd="0" parTransId="{6F953CB2-D313-413D-80CB-E54F259FD8A9}" sibTransId="{E40242B3-A316-44BD-9C46-CA528708656A}"/>
    <dgm:cxn modelId="{CA1B9442-A8AE-45E7-A106-D21CC04D4D13}" type="presOf" srcId="{A236DF93-88F1-4F88-B62F-FDC8B6D2E6A5}" destId="{4A1445D3-C081-4662-A1A9-7F4E9890321A}" srcOrd="1" destOrd="0" presId="urn:microsoft.com/office/officeart/2008/layout/HorizontalMultiLevelHierarchy"/>
    <dgm:cxn modelId="{2CB546DD-6D4D-40D5-B77A-90340DE27C02}" type="presOf" srcId="{DE45CDD9-DA17-4496-B2C7-B2ACE2C56C6E}" destId="{1A9CA7BD-4540-4BA6-950B-F2592BF7E6ED}" srcOrd="1" destOrd="0" presId="urn:microsoft.com/office/officeart/2008/layout/HorizontalMultiLevelHierarchy"/>
    <dgm:cxn modelId="{F9DE21DD-EBA5-4B62-9EDA-E1BD232AFEC5}" srcId="{EABA1D41-E98E-4FCF-93DC-93294AD62AEF}" destId="{F0D26281-F276-4408-8F58-0ED7B3E11093}" srcOrd="0" destOrd="0" parTransId="{DE45CDD9-DA17-4496-B2C7-B2ACE2C56C6E}" sibTransId="{12A1CC3D-DA61-4F2C-A7A6-FF00A54F9E6C}"/>
    <dgm:cxn modelId="{FE92CC16-D9DE-481E-8AFC-588D6C2B51F5}" type="presOf" srcId="{D23FBB84-A031-4D14-9C8B-73FE1A394943}" destId="{B5065FAF-5B39-482F-B980-39E62D67925C}" srcOrd="0" destOrd="0" presId="urn:microsoft.com/office/officeart/2008/layout/HorizontalMultiLevelHierarchy"/>
    <dgm:cxn modelId="{7807F907-2939-4C36-876D-18E27C4547A4}" type="presOf" srcId="{501699E7-CDE3-4EAE-9D0D-02C6E0CA2DA7}" destId="{530DC8A9-B36C-4742-B52F-B9DFC896A36A}" srcOrd="0" destOrd="0" presId="urn:microsoft.com/office/officeart/2008/layout/HorizontalMultiLevelHierarchy"/>
    <dgm:cxn modelId="{3E9A8305-09EB-4412-AC13-DE502D4B12F2}" type="presOf" srcId="{8AB96DA7-3205-4662-8EEF-B323B6A8C3B9}" destId="{A1146047-94F8-472B-B919-B42A394D1F9E}" srcOrd="1" destOrd="0" presId="urn:microsoft.com/office/officeart/2008/layout/HorizontalMultiLevelHierarchy"/>
    <dgm:cxn modelId="{AF1323C7-A101-451F-A86F-7C38DA2DE5A0}" type="presOf" srcId="{999A37C7-0634-4C64-B4EC-7BD3CFCB8593}" destId="{1F0B2E04-BA61-4A31-AD24-D55485418EB0}" srcOrd="0" destOrd="0" presId="urn:microsoft.com/office/officeart/2008/layout/HorizontalMultiLevelHierarchy"/>
    <dgm:cxn modelId="{1B598C89-9173-4401-AFCC-D606840C8BB8}" srcId="{30A9D12A-1D57-4FFB-8B16-654010F294BE}" destId="{D23FBB84-A031-4D14-9C8B-73FE1A394943}" srcOrd="0" destOrd="0" parTransId="{8AB96DA7-3205-4662-8EEF-B323B6A8C3B9}" sibTransId="{08596197-8D62-4A12-81F2-5813FDF7E50D}"/>
    <dgm:cxn modelId="{FB24D6B6-9018-4F10-98F2-79661A78A31A}" srcId="{3B7A5F2E-CB94-4FF7-907E-6D7915F4C57F}" destId="{501699E7-CDE3-4EAE-9D0D-02C6E0CA2DA7}" srcOrd="0" destOrd="0" parTransId="{40B9BEA0-7647-4D37-921C-A2B42119113F}" sibTransId="{8BD18439-0790-4F75-9BA9-6CE422D69DE8}"/>
    <dgm:cxn modelId="{E9AFE76C-8ED2-4E76-B635-617D75B1F9A2}" type="presOf" srcId="{40B9BEA0-7647-4D37-921C-A2B42119113F}" destId="{4B1D99D0-C1D0-4D55-8C02-918CEB69207C}" srcOrd="1" destOrd="0" presId="urn:microsoft.com/office/officeart/2008/layout/HorizontalMultiLevelHierarchy"/>
    <dgm:cxn modelId="{2FA147A0-5C12-4881-A193-E86599852589}" type="presOf" srcId="{A708DCBD-7DCB-42B2-B8D9-BB10B351C723}" destId="{92B33328-B92F-4D48-90A4-7B07E3FF3A54}" srcOrd="1" destOrd="0" presId="urn:microsoft.com/office/officeart/2008/layout/HorizontalMultiLevelHierarchy"/>
    <dgm:cxn modelId="{988D6FC3-C746-41E3-8985-418B939527B7}" type="presOf" srcId="{48D5FA6F-AC12-4FD5-AE42-BE60723B2E13}" destId="{56A055DB-2F9C-4DF9-B59E-F8988954AF3B}" srcOrd="0" destOrd="0" presId="urn:microsoft.com/office/officeart/2008/layout/HorizontalMultiLevelHierarchy"/>
    <dgm:cxn modelId="{96BCA2C7-6D26-4CD7-9DDC-5A6FA6DE1A70}" type="presOf" srcId="{F0D26281-F276-4408-8F58-0ED7B3E11093}" destId="{5DDF48A8-CED7-4221-AF51-92B787475151}" srcOrd="0" destOrd="0" presId="urn:microsoft.com/office/officeart/2008/layout/HorizontalMultiLevelHierarchy"/>
    <dgm:cxn modelId="{F384A167-D176-428D-9C98-DC6A54809CD7}" type="presOf" srcId="{EABA1D41-E98E-4FCF-93DC-93294AD62AEF}" destId="{70007ABD-7714-44A4-B70C-7F668FE8FBD0}" srcOrd="0" destOrd="0" presId="urn:microsoft.com/office/officeart/2008/layout/HorizontalMultiLevelHierarchy"/>
    <dgm:cxn modelId="{0E8D2B2C-2C89-4CCC-8433-3C009893CA09}" type="presOf" srcId="{DE45CDD9-DA17-4496-B2C7-B2ACE2C56C6E}" destId="{F4866597-2966-4A42-904C-0D7A76D14F2F}" srcOrd="0" destOrd="0" presId="urn:microsoft.com/office/officeart/2008/layout/HorizontalMultiLevelHierarchy"/>
    <dgm:cxn modelId="{F9A9A778-FB09-4964-9BDE-5798DE49B8C3}" type="presOf" srcId="{3C291F35-FACA-4348-A766-8E67E9BB4741}" destId="{180B800E-968F-41AB-BA3E-C6BB50D8E6DD}" srcOrd="1" destOrd="0" presId="urn:microsoft.com/office/officeart/2008/layout/HorizontalMultiLevelHierarchy"/>
    <dgm:cxn modelId="{0E63581B-357A-4685-8E86-AD176E198641}" type="presParOf" srcId="{C6990154-A1A5-488C-B118-99603A9CD727}" destId="{2F2D6665-6AC8-490E-8842-16D1BF7238F8}" srcOrd="0" destOrd="0" presId="urn:microsoft.com/office/officeart/2008/layout/HorizontalMultiLevelHierarchy"/>
    <dgm:cxn modelId="{E8133ADC-2AE4-42BA-AF84-5096ED4B6FB8}" type="presParOf" srcId="{2F2D6665-6AC8-490E-8842-16D1BF7238F8}" destId="{1F0B2E04-BA61-4A31-AD24-D55485418EB0}" srcOrd="0" destOrd="0" presId="urn:microsoft.com/office/officeart/2008/layout/HorizontalMultiLevelHierarchy"/>
    <dgm:cxn modelId="{8669154B-5972-42BC-8B68-2C1482C54F3C}" type="presParOf" srcId="{2F2D6665-6AC8-490E-8842-16D1BF7238F8}" destId="{484451EB-8DB2-4A54-A28D-05671667CEB5}" srcOrd="1" destOrd="0" presId="urn:microsoft.com/office/officeart/2008/layout/HorizontalMultiLevelHierarchy"/>
    <dgm:cxn modelId="{FA4D13D5-A5CD-4227-9A93-627F8A52793E}" type="presParOf" srcId="{484451EB-8DB2-4A54-A28D-05671667CEB5}" destId="{971B45F4-A132-4737-B163-79FDEF7B29DC}" srcOrd="0" destOrd="0" presId="urn:microsoft.com/office/officeart/2008/layout/HorizontalMultiLevelHierarchy"/>
    <dgm:cxn modelId="{D4392DA3-0054-4CAC-90C8-D0EB6B0EE3FD}" type="presParOf" srcId="{971B45F4-A132-4737-B163-79FDEF7B29DC}" destId="{92B33328-B92F-4D48-90A4-7B07E3FF3A54}" srcOrd="0" destOrd="0" presId="urn:microsoft.com/office/officeart/2008/layout/HorizontalMultiLevelHierarchy"/>
    <dgm:cxn modelId="{DAB162D8-9643-4C39-987C-47BA9DC3F0AB}" type="presParOf" srcId="{484451EB-8DB2-4A54-A28D-05671667CEB5}" destId="{8779F9CA-800E-403A-B272-C420CF48263D}" srcOrd="1" destOrd="0" presId="urn:microsoft.com/office/officeart/2008/layout/HorizontalMultiLevelHierarchy"/>
    <dgm:cxn modelId="{B55A5E54-928D-4BBF-80A1-ED44919EEEC6}" type="presParOf" srcId="{8779F9CA-800E-403A-B272-C420CF48263D}" destId="{56A055DB-2F9C-4DF9-B59E-F8988954AF3B}" srcOrd="0" destOrd="0" presId="urn:microsoft.com/office/officeart/2008/layout/HorizontalMultiLevelHierarchy"/>
    <dgm:cxn modelId="{8E3B7065-5592-44CB-82D6-BDC12C95FF6C}" type="presParOf" srcId="{8779F9CA-800E-403A-B272-C420CF48263D}" destId="{4FFC50BA-212D-4DF6-8B37-4FA2749489C2}" srcOrd="1" destOrd="0" presId="urn:microsoft.com/office/officeart/2008/layout/HorizontalMultiLevelHierarchy"/>
    <dgm:cxn modelId="{61E9C407-4464-44BC-B864-17FF9FE95E49}" type="presParOf" srcId="{4FFC50BA-212D-4DF6-8B37-4FA2749489C2}" destId="{F0F17EE8-95B2-4DB2-A8B4-E3490667900D}" srcOrd="0" destOrd="0" presId="urn:microsoft.com/office/officeart/2008/layout/HorizontalMultiLevelHierarchy"/>
    <dgm:cxn modelId="{1CA6AC56-05A2-41C4-B983-DF65FA58916C}" type="presParOf" srcId="{F0F17EE8-95B2-4DB2-A8B4-E3490667900D}" destId="{FC237A49-B51B-4E6B-AD32-EC158ABEB578}" srcOrd="0" destOrd="0" presId="urn:microsoft.com/office/officeart/2008/layout/HorizontalMultiLevelHierarchy"/>
    <dgm:cxn modelId="{E7043B01-E2A1-4615-B523-EA6AFE93AEED}" type="presParOf" srcId="{4FFC50BA-212D-4DF6-8B37-4FA2749489C2}" destId="{500E4BEA-2DD1-4848-A84F-CEAFDB4C14F4}" srcOrd="1" destOrd="0" presId="urn:microsoft.com/office/officeart/2008/layout/HorizontalMultiLevelHierarchy"/>
    <dgm:cxn modelId="{A55F1FF4-3BC1-43C7-BF0E-01C6AA4E262D}" type="presParOf" srcId="{500E4BEA-2DD1-4848-A84F-CEAFDB4C14F4}" destId="{8CC150D0-D88A-40AD-84A0-B779AACFCDA7}" srcOrd="0" destOrd="0" presId="urn:microsoft.com/office/officeart/2008/layout/HorizontalMultiLevelHierarchy"/>
    <dgm:cxn modelId="{9DF9FD70-A9EB-4701-B070-8AD7DCEB8015}" type="presParOf" srcId="{500E4BEA-2DD1-4848-A84F-CEAFDB4C14F4}" destId="{B54B55EE-8222-4FE1-BEC3-DADEAECFF095}" srcOrd="1" destOrd="0" presId="urn:microsoft.com/office/officeart/2008/layout/HorizontalMultiLevelHierarchy"/>
    <dgm:cxn modelId="{1A27B818-4335-4B3E-88F3-F7D9668CF043}" type="presParOf" srcId="{484451EB-8DB2-4A54-A28D-05671667CEB5}" destId="{B4C2FCA4-341E-475C-B02D-1D5CEB201629}" srcOrd="2" destOrd="0" presId="urn:microsoft.com/office/officeart/2008/layout/HorizontalMultiLevelHierarchy"/>
    <dgm:cxn modelId="{F193975A-7AA6-4803-B64D-44A6CF81CE80}" type="presParOf" srcId="{B4C2FCA4-341E-475C-B02D-1D5CEB201629}" destId="{4A1445D3-C081-4662-A1A9-7F4E9890321A}" srcOrd="0" destOrd="0" presId="urn:microsoft.com/office/officeart/2008/layout/HorizontalMultiLevelHierarchy"/>
    <dgm:cxn modelId="{2B703EFB-7BA8-488A-93B6-3C44D4E35AB1}" type="presParOf" srcId="{484451EB-8DB2-4A54-A28D-05671667CEB5}" destId="{8D3941DB-9E31-440C-9328-870408DB9399}" srcOrd="3" destOrd="0" presId="urn:microsoft.com/office/officeart/2008/layout/HorizontalMultiLevelHierarchy"/>
    <dgm:cxn modelId="{D4188446-B290-4C7B-975D-2152CAC613AC}" type="presParOf" srcId="{8D3941DB-9E31-440C-9328-870408DB9399}" destId="{8DD8619D-A7F2-4FA4-8242-E00706D17F6D}" srcOrd="0" destOrd="0" presId="urn:microsoft.com/office/officeart/2008/layout/HorizontalMultiLevelHierarchy"/>
    <dgm:cxn modelId="{2C7089E2-A23E-4902-98FD-0617025DBD1C}" type="presParOf" srcId="{8D3941DB-9E31-440C-9328-870408DB9399}" destId="{0D6E381D-A159-455E-A237-316D689D9C5D}" srcOrd="1" destOrd="0" presId="urn:microsoft.com/office/officeart/2008/layout/HorizontalMultiLevelHierarchy"/>
    <dgm:cxn modelId="{889D882F-C4F3-40BE-AB13-EAE2FBCF64D8}" type="presParOf" srcId="{0D6E381D-A159-455E-A237-316D689D9C5D}" destId="{36D2D69D-14EB-4A82-9F3E-D8608A1AE0BD}" srcOrd="0" destOrd="0" presId="urn:microsoft.com/office/officeart/2008/layout/HorizontalMultiLevelHierarchy"/>
    <dgm:cxn modelId="{94AB5ED1-38CC-497B-92A9-EFDCC5A4CDF1}" type="presParOf" srcId="{36D2D69D-14EB-4A82-9F3E-D8608A1AE0BD}" destId="{A1146047-94F8-472B-B919-B42A394D1F9E}" srcOrd="0" destOrd="0" presId="urn:microsoft.com/office/officeart/2008/layout/HorizontalMultiLevelHierarchy"/>
    <dgm:cxn modelId="{F781F37F-120D-4E60-9C31-177CEE1BAFEC}" type="presParOf" srcId="{0D6E381D-A159-455E-A237-316D689D9C5D}" destId="{9FCA283E-5FB4-481C-8ADE-72731CE4E78A}" srcOrd="1" destOrd="0" presId="urn:microsoft.com/office/officeart/2008/layout/HorizontalMultiLevelHierarchy"/>
    <dgm:cxn modelId="{E46145AE-97F3-40AE-BF5A-80A204EBD803}" type="presParOf" srcId="{9FCA283E-5FB4-481C-8ADE-72731CE4E78A}" destId="{B5065FAF-5B39-482F-B980-39E62D67925C}" srcOrd="0" destOrd="0" presId="urn:microsoft.com/office/officeart/2008/layout/HorizontalMultiLevelHierarchy"/>
    <dgm:cxn modelId="{856A2A87-A054-4DE9-84B4-5B39F066020A}" type="presParOf" srcId="{9FCA283E-5FB4-481C-8ADE-72731CE4E78A}" destId="{1C73512C-3EBD-414F-8981-DDF594825BB0}" srcOrd="1" destOrd="0" presId="urn:microsoft.com/office/officeart/2008/layout/HorizontalMultiLevelHierarchy"/>
    <dgm:cxn modelId="{10CCC59E-6C8E-4F41-9A61-89F5B995DC60}" type="presParOf" srcId="{484451EB-8DB2-4A54-A28D-05671667CEB5}" destId="{9F4561AD-B15E-4955-A1EA-0830086C84BE}" srcOrd="4" destOrd="0" presId="urn:microsoft.com/office/officeart/2008/layout/HorizontalMultiLevelHierarchy"/>
    <dgm:cxn modelId="{93BE17D4-DF2A-4AD1-8A4F-DBDE7F5AE63E}" type="presParOf" srcId="{9F4561AD-B15E-4955-A1EA-0830086C84BE}" destId="{180B800E-968F-41AB-BA3E-C6BB50D8E6DD}" srcOrd="0" destOrd="0" presId="urn:microsoft.com/office/officeart/2008/layout/HorizontalMultiLevelHierarchy"/>
    <dgm:cxn modelId="{86C2CAA6-35BD-42E5-923F-C5E4DE95ADC1}" type="presParOf" srcId="{484451EB-8DB2-4A54-A28D-05671667CEB5}" destId="{F2036553-5772-436E-B94D-6512B609960E}" srcOrd="5" destOrd="0" presId="urn:microsoft.com/office/officeart/2008/layout/HorizontalMultiLevelHierarchy"/>
    <dgm:cxn modelId="{7D10732A-2149-48E2-9DC3-C687A109DB61}" type="presParOf" srcId="{F2036553-5772-436E-B94D-6512B609960E}" destId="{779A39C1-0700-4765-A932-1CEFF363677C}" srcOrd="0" destOrd="0" presId="urn:microsoft.com/office/officeart/2008/layout/HorizontalMultiLevelHierarchy"/>
    <dgm:cxn modelId="{9ECCE6E0-77A7-435F-9955-D89A219A7D86}" type="presParOf" srcId="{F2036553-5772-436E-B94D-6512B609960E}" destId="{7A1FC970-BC49-4F5E-9793-C44BA329097A}" srcOrd="1" destOrd="0" presId="urn:microsoft.com/office/officeart/2008/layout/HorizontalMultiLevelHierarchy"/>
    <dgm:cxn modelId="{3F0B4954-7924-451D-BF9E-682F882AA5C2}" type="presParOf" srcId="{7A1FC970-BC49-4F5E-9793-C44BA329097A}" destId="{8182E5D2-DC78-4B6A-A9F2-D0B0FE585898}" srcOrd="0" destOrd="0" presId="urn:microsoft.com/office/officeart/2008/layout/HorizontalMultiLevelHierarchy"/>
    <dgm:cxn modelId="{5FB6C9E7-0A14-43D8-9690-4DD2BADDC6C2}" type="presParOf" srcId="{8182E5D2-DC78-4B6A-A9F2-D0B0FE585898}" destId="{4B1D99D0-C1D0-4D55-8C02-918CEB69207C}" srcOrd="0" destOrd="0" presId="urn:microsoft.com/office/officeart/2008/layout/HorizontalMultiLevelHierarchy"/>
    <dgm:cxn modelId="{51306CD1-4BC9-47CE-88A6-C8C00D034E61}" type="presParOf" srcId="{7A1FC970-BC49-4F5E-9793-C44BA329097A}" destId="{05FDA1C0-9EEE-4124-8754-20C54B3318B0}" srcOrd="1" destOrd="0" presId="urn:microsoft.com/office/officeart/2008/layout/HorizontalMultiLevelHierarchy"/>
    <dgm:cxn modelId="{53F83581-E481-411B-96BA-AEBE78924D4A}" type="presParOf" srcId="{05FDA1C0-9EEE-4124-8754-20C54B3318B0}" destId="{530DC8A9-B36C-4742-B52F-B9DFC896A36A}" srcOrd="0" destOrd="0" presId="urn:microsoft.com/office/officeart/2008/layout/HorizontalMultiLevelHierarchy"/>
    <dgm:cxn modelId="{B67055DB-A8C0-40C4-8C1B-CFFEF22AA47B}" type="presParOf" srcId="{05FDA1C0-9EEE-4124-8754-20C54B3318B0}" destId="{9F942884-C588-4039-BA68-E00F450FD2DC}" srcOrd="1" destOrd="0" presId="urn:microsoft.com/office/officeart/2008/layout/HorizontalMultiLevelHierarchy"/>
    <dgm:cxn modelId="{104736B4-6F78-4156-9861-D6827938F811}" type="presParOf" srcId="{484451EB-8DB2-4A54-A28D-05671667CEB5}" destId="{D8C7F599-A0BC-4790-B52F-7D24AADEBD5F}" srcOrd="6" destOrd="0" presId="urn:microsoft.com/office/officeart/2008/layout/HorizontalMultiLevelHierarchy"/>
    <dgm:cxn modelId="{0EFBEAF1-C86E-4B0E-89B5-B1E1D82D7F09}" type="presParOf" srcId="{D8C7F599-A0BC-4790-B52F-7D24AADEBD5F}" destId="{78DFF087-AC0B-4D9E-8F30-BF847AA3C426}" srcOrd="0" destOrd="0" presId="urn:microsoft.com/office/officeart/2008/layout/HorizontalMultiLevelHierarchy"/>
    <dgm:cxn modelId="{504A3B5B-FC55-4BE2-A74F-1AEA1FE72459}" type="presParOf" srcId="{484451EB-8DB2-4A54-A28D-05671667CEB5}" destId="{F114CA14-76BD-4232-A351-EA8F7436BF2C}" srcOrd="7" destOrd="0" presId="urn:microsoft.com/office/officeart/2008/layout/HorizontalMultiLevelHierarchy"/>
    <dgm:cxn modelId="{10156E4A-44C3-4FC6-AFC7-9AD00F53465E}" type="presParOf" srcId="{F114CA14-76BD-4232-A351-EA8F7436BF2C}" destId="{70007ABD-7714-44A4-B70C-7F668FE8FBD0}" srcOrd="0" destOrd="0" presId="urn:microsoft.com/office/officeart/2008/layout/HorizontalMultiLevelHierarchy"/>
    <dgm:cxn modelId="{572BC348-8F97-402A-86E8-506C72BC1A51}" type="presParOf" srcId="{F114CA14-76BD-4232-A351-EA8F7436BF2C}" destId="{2D4C6299-1BD4-483C-9A2C-E3C91124D8FA}" srcOrd="1" destOrd="0" presId="urn:microsoft.com/office/officeart/2008/layout/HorizontalMultiLevelHierarchy"/>
    <dgm:cxn modelId="{C75178C6-AD82-4BBE-BD06-1C136DC45A2C}" type="presParOf" srcId="{2D4C6299-1BD4-483C-9A2C-E3C91124D8FA}" destId="{F4866597-2966-4A42-904C-0D7A76D14F2F}" srcOrd="0" destOrd="0" presId="urn:microsoft.com/office/officeart/2008/layout/HorizontalMultiLevelHierarchy"/>
    <dgm:cxn modelId="{00B6CB0B-E5F0-4BF8-9800-E6D5134A75B3}" type="presParOf" srcId="{F4866597-2966-4A42-904C-0D7A76D14F2F}" destId="{1A9CA7BD-4540-4BA6-950B-F2592BF7E6ED}" srcOrd="0" destOrd="0" presId="urn:microsoft.com/office/officeart/2008/layout/HorizontalMultiLevelHierarchy"/>
    <dgm:cxn modelId="{D20326B7-BEB4-4BE9-82B1-15F56BF2AFDB}" type="presParOf" srcId="{2D4C6299-1BD4-483C-9A2C-E3C91124D8FA}" destId="{C6BF1406-A2DF-461A-A22F-89D9557E4DD5}" srcOrd="1" destOrd="0" presId="urn:microsoft.com/office/officeart/2008/layout/HorizontalMultiLevelHierarchy"/>
    <dgm:cxn modelId="{85ADD149-2E87-4865-B6C5-B97FE17685EE}" type="presParOf" srcId="{C6BF1406-A2DF-461A-A22F-89D9557E4DD5}" destId="{5DDF48A8-CED7-4221-AF51-92B787475151}" srcOrd="0" destOrd="0" presId="urn:microsoft.com/office/officeart/2008/layout/HorizontalMultiLevelHierarchy"/>
    <dgm:cxn modelId="{03718742-98F6-4122-A65E-B8007487724A}" type="presParOf" srcId="{C6BF1406-A2DF-461A-A22F-89D9557E4DD5}" destId="{E616DD8E-D730-4381-8AD9-418915A3DDA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66597-2966-4A42-904C-0D7A76D14F2F}">
      <dsp:nvSpPr>
        <dsp:cNvPr id="0" name=""/>
        <dsp:cNvSpPr/>
      </dsp:nvSpPr>
      <dsp:spPr>
        <a:xfrm>
          <a:off x="5671177" y="3680113"/>
          <a:ext cx="542350" cy="91440"/>
        </a:xfrm>
        <a:custGeom>
          <a:avLst/>
          <a:gdLst/>
          <a:ahLst/>
          <a:cxnLst/>
          <a:rect l="0" t="0" r="0" b="0"/>
          <a:pathLst>
            <a:path>
              <a:moveTo>
                <a:pt x="0" y="45720"/>
              </a:moveTo>
              <a:lnTo>
                <a:pt x="542350" y="45720"/>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3712274"/>
        <a:ext cx="27117" cy="27117"/>
      </dsp:txXfrm>
    </dsp:sp>
    <dsp:sp modelId="{D8C7F599-A0BC-4790-B52F-7D24AADEBD5F}">
      <dsp:nvSpPr>
        <dsp:cNvPr id="0" name=""/>
        <dsp:cNvSpPr/>
      </dsp:nvSpPr>
      <dsp:spPr>
        <a:xfrm>
          <a:off x="2417072" y="2175669"/>
          <a:ext cx="542350" cy="1550164"/>
        </a:xfrm>
        <a:custGeom>
          <a:avLst/>
          <a:gdLst/>
          <a:ahLst/>
          <a:cxnLst/>
          <a:rect l="0" t="0" r="0" b="0"/>
          <a:pathLst>
            <a:path>
              <a:moveTo>
                <a:pt x="0" y="0"/>
              </a:moveTo>
              <a:lnTo>
                <a:pt x="271175" y="0"/>
              </a:lnTo>
              <a:lnTo>
                <a:pt x="271175" y="1550164"/>
              </a:lnTo>
              <a:lnTo>
                <a:pt x="542350" y="1550164"/>
              </a:lnTo>
            </a:path>
          </a:pathLst>
        </a:custGeom>
        <a:noFill/>
        <a:ln w="1079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190" y="2909693"/>
        <a:ext cx="82115" cy="82115"/>
      </dsp:txXfrm>
    </dsp:sp>
    <dsp:sp modelId="{8182E5D2-DC78-4B6A-A9F2-D0B0FE585898}">
      <dsp:nvSpPr>
        <dsp:cNvPr id="0" name=""/>
        <dsp:cNvSpPr/>
      </dsp:nvSpPr>
      <dsp:spPr>
        <a:xfrm>
          <a:off x="5671177" y="2646670"/>
          <a:ext cx="542350" cy="91440"/>
        </a:xfrm>
        <a:custGeom>
          <a:avLst/>
          <a:gdLst/>
          <a:ahLst/>
          <a:cxnLst/>
          <a:rect l="0" t="0" r="0" b="0"/>
          <a:pathLst>
            <a:path>
              <a:moveTo>
                <a:pt x="0" y="45720"/>
              </a:moveTo>
              <a:lnTo>
                <a:pt x="542350" y="45720"/>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2678831"/>
        <a:ext cx="27117" cy="27117"/>
      </dsp:txXfrm>
    </dsp:sp>
    <dsp:sp modelId="{9F4561AD-B15E-4955-A1EA-0830086C84BE}">
      <dsp:nvSpPr>
        <dsp:cNvPr id="0" name=""/>
        <dsp:cNvSpPr/>
      </dsp:nvSpPr>
      <dsp:spPr>
        <a:xfrm>
          <a:off x="2417072" y="2175669"/>
          <a:ext cx="542350" cy="516721"/>
        </a:xfrm>
        <a:custGeom>
          <a:avLst/>
          <a:gdLst/>
          <a:ahLst/>
          <a:cxnLst/>
          <a:rect l="0" t="0" r="0" b="0"/>
          <a:pathLst>
            <a:path>
              <a:moveTo>
                <a:pt x="0" y="0"/>
              </a:moveTo>
              <a:lnTo>
                <a:pt x="271175" y="0"/>
              </a:lnTo>
              <a:lnTo>
                <a:pt x="271175" y="516721"/>
              </a:lnTo>
              <a:lnTo>
                <a:pt x="542350" y="516721"/>
              </a:lnTo>
            </a:path>
          </a:pathLst>
        </a:custGeom>
        <a:noFill/>
        <a:ln w="1079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9520" y="2415302"/>
        <a:ext cx="37454" cy="37454"/>
      </dsp:txXfrm>
    </dsp:sp>
    <dsp:sp modelId="{36D2D69D-14EB-4A82-9F3E-D8608A1AE0BD}">
      <dsp:nvSpPr>
        <dsp:cNvPr id="0" name=""/>
        <dsp:cNvSpPr/>
      </dsp:nvSpPr>
      <dsp:spPr>
        <a:xfrm>
          <a:off x="5671177" y="1613227"/>
          <a:ext cx="542350" cy="91440"/>
        </a:xfrm>
        <a:custGeom>
          <a:avLst/>
          <a:gdLst/>
          <a:ahLst/>
          <a:cxnLst/>
          <a:rect l="0" t="0" r="0" b="0"/>
          <a:pathLst>
            <a:path>
              <a:moveTo>
                <a:pt x="0" y="45720"/>
              </a:moveTo>
              <a:lnTo>
                <a:pt x="542350" y="45720"/>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1645388"/>
        <a:ext cx="27117" cy="27117"/>
      </dsp:txXfrm>
    </dsp:sp>
    <dsp:sp modelId="{B4C2FCA4-341E-475C-B02D-1D5CEB201629}">
      <dsp:nvSpPr>
        <dsp:cNvPr id="0" name=""/>
        <dsp:cNvSpPr/>
      </dsp:nvSpPr>
      <dsp:spPr>
        <a:xfrm>
          <a:off x="2417072" y="1658947"/>
          <a:ext cx="542350" cy="516721"/>
        </a:xfrm>
        <a:custGeom>
          <a:avLst/>
          <a:gdLst/>
          <a:ahLst/>
          <a:cxnLst/>
          <a:rect l="0" t="0" r="0" b="0"/>
          <a:pathLst>
            <a:path>
              <a:moveTo>
                <a:pt x="0" y="516721"/>
              </a:moveTo>
              <a:lnTo>
                <a:pt x="271175" y="516721"/>
              </a:lnTo>
              <a:lnTo>
                <a:pt x="271175" y="0"/>
              </a:lnTo>
              <a:lnTo>
                <a:pt x="542350" y="0"/>
              </a:lnTo>
            </a:path>
          </a:pathLst>
        </a:custGeom>
        <a:noFill/>
        <a:ln w="1079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9520" y="1898580"/>
        <a:ext cx="37454" cy="37454"/>
      </dsp:txXfrm>
    </dsp:sp>
    <dsp:sp modelId="{F0F17EE8-95B2-4DB2-A8B4-E3490667900D}">
      <dsp:nvSpPr>
        <dsp:cNvPr id="0" name=""/>
        <dsp:cNvSpPr/>
      </dsp:nvSpPr>
      <dsp:spPr>
        <a:xfrm>
          <a:off x="5671177" y="579784"/>
          <a:ext cx="542350" cy="91440"/>
        </a:xfrm>
        <a:custGeom>
          <a:avLst/>
          <a:gdLst/>
          <a:ahLst/>
          <a:cxnLst/>
          <a:rect l="0" t="0" r="0" b="0"/>
          <a:pathLst>
            <a:path>
              <a:moveTo>
                <a:pt x="0" y="45720"/>
              </a:moveTo>
              <a:lnTo>
                <a:pt x="542350" y="45720"/>
              </a:lnTo>
            </a:path>
          </a:pathLst>
        </a:custGeom>
        <a:noFill/>
        <a:ln w="1079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8793" y="611946"/>
        <a:ext cx="27117" cy="27117"/>
      </dsp:txXfrm>
    </dsp:sp>
    <dsp:sp modelId="{971B45F4-A132-4737-B163-79FDEF7B29DC}">
      <dsp:nvSpPr>
        <dsp:cNvPr id="0" name=""/>
        <dsp:cNvSpPr/>
      </dsp:nvSpPr>
      <dsp:spPr>
        <a:xfrm>
          <a:off x="2417072" y="625504"/>
          <a:ext cx="542350" cy="1550164"/>
        </a:xfrm>
        <a:custGeom>
          <a:avLst/>
          <a:gdLst/>
          <a:ahLst/>
          <a:cxnLst/>
          <a:rect l="0" t="0" r="0" b="0"/>
          <a:pathLst>
            <a:path>
              <a:moveTo>
                <a:pt x="0" y="1550164"/>
              </a:moveTo>
              <a:lnTo>
                <a:pt x="271175" y="1550164"/>
              </a:lnTo>
              <a:lnTo>
                <a:pt x="271175" y="0"/>
              </a:lnTo>
              <a:lnTo>
                <a:pt x="542350" y="0"/>
              </a:lnTo>
            </a:path>
          </a:pathLst>
        </a:custGeom>
        <a:noFill/>
        <a:ln w="1079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190" y="1359529"/>
        <a:ext cx="82115" cy="82115"/>
      </dsp:txXfrm>
    </dsp:sp>
    <dsp:sp modelId="{1F0B2E04-BA61-4A31-AD24-D55485418EB0}">
      <dsp:nvSpPr>
        <dsp:cNvPr id="0" name=""/>
        <dsp:cNvSpPr/>
      </dsp:nvSpPr>
      <dsp:spPr>
        <a:xfrm rot="16200000">
          <a:off x="-171973" y="1762291"/>
          <a:ext cx="4351338" cy="826754"/>
        </a:xfrm>
        <a:prstGeom prst="rect">
          <a:avLst/>
        </a:prstGeom>
        <a:solidFill>
          <a:schemeClr val="accent2">
            <a:lumMod val="20000"/>
            <a:lumOff val="80000"/>
          </a:schemeClr>
        </a:solidFill>
        <a:ln w="1079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smtClean="0"/>
            <a:t>Screening</a:t>
          </a:r>
          <a:endParaRPr lang="en-US" sz="5400" kern="1200" dirty="0"/>
        </a:p>
      </dsp:txBody>
      <dsp:txXfrm>
        <a:off x="-171973" y="1762291"/>
        <a:ext cx="4351338" cy="826754"/>
      </dsp:txXfrm>
    </dsp:sp>
    <dsp:sp modelId="{56A055DB-2F9C-4DF9-B59E-F8988954AF3B}">
      <dsp:nvSpPr>
        <dsp:cNvPr id="0" name=""/>
        <dsp:cNvSpPr/>
      </dsp:nvSpPr>
      <dsp:spPr>
        <a:xfrm>
          <a:off x="2959423" y="212127"/>
          <a:ext cx="2711753" cy="826754"/>
        </a:xfrm>
        <a:prstGeom prst="rect">
          <a:avLst/>
        </a:prstGeom>
        <a:solidFill>
          <a:schemeClr val="accent5">
            <a:lumMod val="20000"/>
            <a:lumOff val="8000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Low Risk</a:t>
          </a:r>
          <a:endParaRPr lang="en-US" sz="2600" kern="1200" dirty="0"/>
        </a:p>
      </dsp:txBody>
      <dsp:txXfrm>
        <a:off x="2959423" y="212127"/>
        <a:ext cx="2711753" cy="826754"/>
      </dsp:txXfrm>
    </dsp:sp>
    <dsp:sp modelId="{8CC150D0-D88A-40AD-84A0-B779AACFCDA7}">
      <dsp:nvSpPr>
        <dsp:cNvPr id="0" name=""/>
        <dsp:cNvSpPr/>
      </dsp:nvSpPr>
      <dsp:spPr>
        <a:xfrm>
          <a:off x="6213527" y="212127"/>
          <a:ext cx="2711753" cy="826754"/>
        </a:xfrm>
        <a:prstGeom prst="rect">
          <a:avLst/>
        </a:prstGeom>
        <a:solidFill>
          <a:schemeClr val="accent5">
            <a:lumMod val="20000"/>
            <a:lumOff val="8000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No Further Intervention</a:t>
          </a:r>
          <a:endParaRPr lang="en-US" sz="2600" kern="1200" dirty="0"/>
        </a:p>
      </dsp:txBody>
      <dsp:txXfrm>
        <a:off x="6213527" y="212127"/>
        <a:ext cx="2711753" cy="826754"/>
      </dsp:txXfrm>
    </dsp:sp>
    <dsp:sp modelId="{8DD8619D-A7F2-4FA4-8242-E00706D17F6D}">
      <dsp:nvSpPr>
        <dsp:cNvPr id="0" name=""/>
        <dsp:cNvSpPr/>
      </dsp:nvSpPr>
      <dsp:spPr>
        <a:xfrm>
          <a:off x="2959423" y="1245570"/>
          <a:ext cx="2711753" cy="826754"/>
        </a:xfrm>
        <a:prstGeom prst="rect">
          <a:avLst/>
        </a:prstGeom>
        <a:solidFill>
          <a:srgbClr val="FFFFCC"/>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Moderate Risk</a:t>
          </a:r>
          <a:endParaRPr lang="en-US" sz="2600" kern="1200" dirty="0"/>
        </a:p>
      </dsp:txBody>
      <dsp:txXfrm>
        <a:off x="2959423" y="1245570"/>
        <a:ext cx="2711753" cy="826754"/>
      </dsp:txXfrm>
    </dsp:sp>
    <dsp:sp modelId="{B5065FAF-5B39-482F-B980-39E62D67925C}">
      <dsp:nvSpPr>
        <dsp:cNvPr id="0" name=""/>
        <dsp:cNvSpPr/>
      </dsp:nvSpPr>
      <dsp:spPr>
        <a:xfrm>
          <a:off x="6213527" y="1245570"/>
          <a:ext cx="2711753" cy="826754"/>
        </a:xfrm>
        <a:prstGeom prst="rect">
          <a:avLst/>
        </a:prstGeom>
        <a:solidFill>
          <a:srgbClr val="FFFFCC"/>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Brief Intervention</a:t>
          </a:r>
          <a:endParaRPr lang="en-US" sz="2600" kern="1200" dirty="0"/>
        </a:p>
      </dsp:txBody>
      <dsp:txXfrm>
        <a:off x="6213527" y="1245570"/>
        <a:ext cx="2711753" cy="826754"/>
      </dsp:txXfrm>
    </dsp:sp>
    <dsp:sp modelId="{779A39C1-0700-4765-A932-1CEFF363677C}">
      <dsp:nvSpPr>
        <dsp:cNvPr id="0" name=""/>
        <dsp:cNvSpPr/>
      </dsp:nvSpPr>
      <dsp:spPr>
        <a:xfrm>
          <a:off x="2959423" y="2279013"/>
          <a:ext cx="2711753" cy="826754"/>
        </a:xfrm>
        <a:prstGeom prst="rect">
          <a:avLst/>
        </a:prstGeom>
        <a:solidFill>
          <a:schemeClr val="accent1">
            <a:lumMod val="40000"/>
            <a:lumOff val="6000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Moderate to High Risk</a:t>
          </a:r>
          <a:endParaRPr lang="en-US" sz="2600" kern="1200" dirty="0"/>
        </a:p>
      </dsp:txBody>
      <dsp:txXfrm>
        <a:off x="2959423" y="2279013"/>
        <a:ext cx="2711753" cy="826754"/>
      </dsp:txXfrm>
    </dsp:sp>
    <dsp:sp modelId="{530DC8A9-B36C-4742-B52F-B9DFC896A36A}">
      <dsp:nvSpPr>
        <dsp:cNvPr id="0" name=""/>
        <dsp:cNvSpPr/>
      </dsp:nvSpPr>
      <dsp:spPr>
        <a:xfrm>
          <a:off x="6213527" y="2279013"/>
          <a:ext cx="2711753" cy="826754"/>
        </a:xfrm>
        <a:prstGeom prst="rect">
          <a:avLst/>
        </a:prstGeom>
        <a:solidFill>
          <a:schemeClr val="accent1">
            <a:lumMod val="40000"/>
            <a:lumOff val="6000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Brief Treatment</a:t>
          </a:r>
          <a:endParaRPr lang="en-US" sz="2600" kern="1200" dirty="0"/>
        </a:p>
      </dsp:txBody>
      <dsp:txXfrm>
        <a:off x="6213527" y="2279013"/>
        <a:ext cx="2711753" cy="826754"/>
      </dsp:txXfrm>
    </dsp:sp>
    <dsp:sp modelId="{70007ABD-7714-44A4-B70C-7F668FE8FBD0}">
      <dsp:nvSpPr>
        <dsp:cNvPr id="0" name=""/>
        <dsp:cNvSpPr/>
      </dsp:nvSpPr>
      <dsp:spPr>
        <a:xfrm>
          <a:off x="2959423" y="3312456"/>
          <a:ext cx="2711753" cy="826754"/>
        </a:xfrm>
        <a:prstGeom prst="rect">
          <a:avLst/>
        </a:prstGeom>
        <a:solidFill>
          <a:schemeClr val="accent1">
            <a:lumMod val="60000"/>
            <a:lumOff val="4000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Severe Risk, Dependency</a:t>
          </a:r>
          <a:endParaRPr lang="en-US" sz="2600" kern="1200" dirty="0"/>
        </a:p>
      </dsp:txBody>
      <dsp:txXfrm>
        <a:off x="2959423" y="3312456"/>
        <a:ext cx="2711753" cy="826754"/>
      </dsp:txXfrm>
    </dsp:sp>
    <dsp:sp modelId="{5DDF48A8-CED7-4221-AF51-92B787475151}">
      <dsp:nvSpPr>
        <dsp:cNvPr id="0" name=""/>
        <dsp:cNvSpPr/>
      </dsp:nvSpPr>
      <dsp:spPr>
        <a:xfrm>
          <a:off x="6213527" y="3312456"/>
          <a:ext cx="2711753" cy="826754"/>
        </a:xfrm>
        <a:prstGeom prst="rect">
          <a:avLst/>
        </a:prstGeom>
        <a:solidFill>
          <a:schemeClr val="accent1">
            <a:lumMod val="60000"/>
            <a:lumOff val="4000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Referral to Specialty Treatment</a:t>
          </a:r>
          <a:endParaRPr lang="en-US" sz="2600" kern="1200" dirty="0"/>
        </a:p>
      </dsp:txBody>
      <dsp:txXfrm>
        <a:off x="6213527" y="3312456"/>
        <a:ext cx="2711753" cy="82675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F9ACC28-75E2-47B2-B33D-1560B1F534D5}" type="datetimeFigureOut">
              <a:rPr lang="en-US" smtClean="0"/>
              <a:t>9/10/2019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8ADA592-FA01-4AC8-8BD2-76B119BAA724}" type="slidenum">
              <a:rPr lang="en-US" smtClean="0"/>
              <a:t>‹#›</a:t>
            </a:fld>
            <a:endParaRPr lang="en-US"/>
          </a:p>
        </p:txBody>
      </p:sp>
    </p:spTree>
    <p:extLst>
      <p:ext uri="{BB962C8B-B14F-4D97-AF65-F5344CB8AC3E}">
        <p14:creationId xmlns:p14="http://schemas.microsoft.com/office/powerpoint/2010/main" val="250394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3E1C8D5-8A53-4892-BED1-012234A32CBB}" type="datetimeFigureOut">
              <a:rPr lang="en-US" smtClean="0"/>
              <a:t>9/10/2019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D251794-55DB-470F-B3C2-A27E4D258440}" type="slidenum">
              <a:rPr lang="en-US" smtClean="0"/>
              <a:t>‹#›</a:t>
            </a:fld>
            <a:endParaRPr lang="en-US"/>
          </a:p>
        </p:txBody>
      </p:sp>
    </p:spTree>
    <p:extLst>
      <p:ext uri="{BB962C8B-B14F-4D97-AF65-F5344CB8AC3E}">
        <p14:creationId xmlns:p14="http://schemas.microsoft.com/office/powerpoint/2010/main" val="182347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a:t>
            </a:r>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1</a:t>
            </a:fld>
            <a:endParaRPr lang="en-US"/>
          </a:p>
        </p:txBody>
      </p:sp>
    </p:spTree>
    <p:extLst>
      <p:ext uri="{BB962C8B-B14F-4D97-AF65-F5344CB8AC3E}">
        <p14:creationId xmlns:p14="http://schemas.microsoft.com/office/powerpoint/2010/main" val="383053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10</a:t>
            </a:fld>
            <a:endParaRPr lang="en-US"/>
          </a:p>
        </p:txBody>
      </p:sp>
    </p:spTree>
    <p:extLst>
      <p:ext uri="{BB962C8B-B14F-4D97-AF65-F5344CB8AC3E}">
        <p14:creationId xmlns:p14="http://schemas.microsoft.com/office/powerpoint/2010/main" val="425708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11</a:t>
            </a:fld>
            <a:endParaRPr lang="en-US"/>
          </a:p>
        </p:txBody>
      </p:sp>
    </p:spTree>
    <p:extLst>
      <p:ext uri="{BB962C8B-B14F-4D97-AF65-F5344CB8AC3E}">
        <p14:creationId xmlns:p14="http://schemas.microsoft.com/office/powerpoint/2010/main" val="59528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12</a:t>
            </a:fld>
            <a:endParaRPr lang="en-US"/>
          </a:p>
        </p:txBody>
      </p:sp>
    </p:spTree>
    <p:extLst>
      <p:ext uri="{BB962C8B-B14F-4D97-AF65-F5344CB8AC3E}">
        <p14:creationId xmlns:p14="http://schemas.microsoft.com/office/powerpoint/2010/main" val="389285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13</a:t>
            </a:fld>
            <a:endParaRPr lang="en-US"/>
          </a:p>
        </p:txBody>
      </p:sp>
    </p:spTree>
    <p:extLst>
      <p:ext uri="{BB962C8B-B14F-4D97-AF65-F5344CB8AC3E}">
        <p14:creationId xmlns:p14="http://schemas.microsoft.com/office/powerpoint/2010/main" val="82710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 </a:t>
            </a:r>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2</a:t>
            </a:fld>
            <a:endParaRPr lang="en-US"/>
          </a:p>
        </p:txBody>
      </p:sp>
    </p:spTree>
    <p:extLst>
      <p:ext uri="{BB962C8B-B14F-4D97-AF65-F5344CB8AC3E}">
        <p14:creationId xmlns:p14="http://schemas.microsoft.com/office/powerpoint/2010/main" val="16028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 </a:t>
            </a:r>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3</a:t>
            </a:fld>
            <a:endParaRPr lang="en-US"/>
          </a:p>
        </p:txBody>
      </p:sp>
    </p:spTree>
    <p:extLst>
      <p:ext uri="{BB962C8B-B14F-4D97-AF65-F5344CB8AC3E}">
        <p14:creationId xmlns:p14="http://schemas.microsoft.com/office/powerpoint/2010/main" val="152965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Diana </a:t>
            </a:r>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4</a:t>
            </a:fld>
            <a:endParaRPr lang="en-US"/>
          </a:p>
        </p:txBody>
      </p:sp>
    </p:spTree>
    <p:extLst>
      <p:ext uri="{BB962C8B-B14F-4D97-AF65-F5344CB8AC3E}">
        <p14:creationId xmlns:p14="http://schemas.microsoft.com/office/powerpoint/2010/main" val="351980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a:t>
            </a:r>
            <a:r>
              <a:rPr lang="en-US" baseline="0" dirty="0" smtClean="0"/>
              <a:t> </a:t>
            </a:r>
          </a:p>
          <a:p>
            <a:endParaRPr lang="en-US" baseline="0" dirty="0" smtClean="0"/>
          </a:p>
          <a:p>
            <a:r>
              <a:rPr lang="en-US" sz="1200" b="0" i="0" u="none" strike="noStrike" kern="1200" baseline="0" dirty="0" smtClean="0">
                <a:solidFill>
                  <a:schemeClr val="tx1"/>
                </a:solidFill>
                <a:latin typeface="+mn-lt"/>
                <a:ea typeface="+mn-ea"/>
                <a:cs typeface="+mn-cs"/>
              </a:rPr>
              <a:t>The screening tools listed in the job aid are all high quality and effective instruments. We have identified these seven tools below based on evidence, accuracy, culture competency, availability, and ease of use. However, some are more valid with certain populations, including pregnant and post-partum women and those for whom English is their second language. In deciding what tool to use and incorporate into your practice, we provided more details about the following characteristics: </a:t>
            </a:r>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5</a:t>
            </a:fld>
            <a:endParaRPr lang="en-US"/>
          </a:p>
        </p:txBody>
      </p:sp>
    </p:spTree>
    <p:extLst>
      <p:ext uri="{BB962C8B-B14F-4D97-AF65-F5344CB8AC3E}">
        <p14:creationId xmlns:p14="http://schemas.microsoft.com/office/powerpoint/2010/main" val="378259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 Give Overview of Layout/Format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6</a:t>
            </a:fld>
            <a:endParaRPr lang="en-US"/>
          </a:p>
        </p:txBody>
      </p:sp>
    </p:spTree>
    <p:extLst>
      <p:ext uri="{BB962C8B-B14F-4D97-AF65-F5344CB8AC3E}">
        <p14:creationId xmlns:p14="http://schemas.microsoft.com/office/powerpoint/2010/main" val="147882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7</a:t>
            </a:fld>
            <a:endParaRPr lang="en-US"/>
          </a:p>
        </p:txBody>
      </p:sp>
    </p:spTree>
    <p:extLst>
      <p:ext uri="{BB962C8B-B14F-4D97-AF65-F5344CB8AC3E}">
        <p14:creationId xmlns:p14="http://schemas.microsoft.com/office/powerpoint/2010/main" val="91499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8</a:t>
            </a:fld>
            <a:endParaRPr lang="en-US"/>
          </a:p>
        </p:txBody>
      </p:sp>
    </p:spTree>
    <p:extLst>
      <p:ext uri="{BB962C8B-B14F-4D97-AF65-F5344CB8AC3E}">
        <p14:creationId xmlns:p14="http://schemas.microsoft.com/office/powerpoint/2010/main" val="343642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51794-55DB-470F-B3C2-A27E4D258440}" type="slidenum">
              <a:rPr lang="en-US" smtClean="0"/>
              <a:t>9</a:t>
            </a:fld>
            <a:endParaRPr lang="en-US"/>
          </a:p>
        </p:txBody>
      </p:sp>
    </p:spTree>
    <p:extLst>
      <p:ext uri="{BB962C8B-B14F-4D97-AF65-F5344CB8AC3E}">
        <p14:creationId xmlns:p14="http://schemas.microsoft.com/office/powerpoint/2010/main" val="61741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Author - Red">
    <p:bg>
      <p:bgPr>
        <a:solidFill>
          <a:srgbClr val="EA2839"/>
        </a:solidFill>
        <a:effectLst/>
      </p:bgPr>
    </p:bg>
    <p:spTree>
      <p:nvGrpSpPr>
        <p:cNvPr id="1" name=""/>
        <p:cNvGrpSpPr/>
        <p:nvPr/>
      </p:nvGrpSpPr>
      <p:grpSpPr>
        <a:xfrm>
          <a:off x="0" y="0"/>
          <a:ext cx="0" cy="0"/>
          <a:chOff x="0" y="0"/>
          <a:chExt cx="0" cy="0"/>
        </a:xfrm>
      </p:grpSpPr>
      <p:grpSp>
        <p:nvGrpSpPr>
          <p:cNvPr id="14" name="Group 13"/>
          <p:cNvGrpSpPr/>
          <p:nvPr userDrawn="1"/>
        </p:nvGrpSpPr>
        <p:grpSpPr bwMode="hidden">
          <a:xfrm>
            <a:off x="7239000" y="3466479"/>
            <a:ext cx="5486400" cy="3725775"/>
            <a:chOff x="7239000" y="3466479"/>
            <a:chExt cx="5486400" cy="3725775"/>
          </a:xfrm>
        </p:grpSpPr>
        <p:sp>
          <p:nvSpPr>
            <p:cNvPr id="12"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AutoShape 3"/>
          <p:cNvSpPr>
            <a:spLocks noChangeAspect="1" noChangeArrowheads="1" noTextEdit="1"/>
          </p:cNvSpPr>
          <p:nvPr userDrawn="1"/>
        </p:nvSpPr>
        <p:spPr bwMode="auto">
          <a:xfrm>
            <a:off x="7241109" y="3466479"/>
            <a:ext cx="5484291" cy="372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3" name="Group 4"/>
          <p:cNvGrpSpPr>
            <a:grpSpLocks noChangeAspect="1"/>
          </p:cNvGrpSpPr>
          <p:nvPr userDrawn="1"/>
        </p:nvGrpSpPr>
        <p:grpSpPr bwMode="black">
          <a:xfrm>
            <a:off x="838200" y="724713"/>
            <a:ext cx="2743200" cy="705162"/>
            <a:chOff x="2612" y="256"/>
            <a:chExt cx="3614" cy="929"/>
          </a:xfrm>
        </p:grpSpPr>
        <p:sp>
          <p:nvSpPr>
            <p:cNvPr id="104" name="AutoShape 3"/>
            <p:cNvSpPr>
              <a:spLocks noChangeAspect="1" noChangeArrowheads="1" noTextEdit="1"/>
            </p:cNvSpPr>
            <p:nvPr userDrawn="1"/>
          </p:nvSpPr>
          <p:spPr bwMode="black">
            <a:xfrm>
              <a:off x="2612" y="256"/>
              <a:ext cx="3614" cy="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noEditPoints="1"/>
            </p:cNvSpPr>
            <p:nvPr userDrawn="1"/>
          </p:nvSpPr>
          <p:spPr bwMode="black">
            <a:xfrm>
              <a:off x="3646" y="385"/>
              <a:ext cx="355" cy="381"/>
            </a:xfrm>
            <a:custGeom>
              <a:avLst/>
              <a:gdLst>
                <a:gd name="T0" fmla="*/ 1 w 150"/>
                <a:gd name="T1" fmla="*/ 154 h 160"/>
                <a:gd name="T2" fmla="*/ 70 w 150"/>
                <a:gd name="T3" fmla="*/ 2 h 160"/>
                <a:gd name="T4" fmla="*/ 74 w 150"/>
                <a:gd name="T5" fmla="*/ 0 h 160"/>
                <a:gd name="T6" fmla="*/ 76 w 150"/>
                <a:gd name="T7" fmla="*/ 0 h 160"/>
                <a:gd name="T8" fmla="*/ 80 w 150"/>
                <a:gd name="T9" fmla="*/ 2 h 160"/>
                <a:gd name="T10" fmla="*/ 148 w 150"/>
                <a:gd name="T11" fmla="*/ 154 h 160"/>
                <a:gd name="T12" fmla="*/ 144 w 150"/>
                <a:gd name="T13" fmla="*/ 160 h 160"/>
                <a:gd name="T14" fmla="*/ 135 w 150"/>
                <a:gd name="T15" fmla="*/ 160 h 160"/>
                <a:gd name="T16" fmla="*/ 132 w 150"/>
                <a:gd name="T17" fmla="*/ 158 h 160"/>
                <a:gd name="T18" fmla="*/ 115 w 150"/>
                <a:gd name="T19" fmla="*/ 120 h 160"/>
                <a:gd name="T20" fmla="*/ 34 w 150"/>
                <a:gd name="T21" fmla="*/ 120 h 160"/>
                <a:gd name="T22" fmla="*/ 18 w 150"/>
                <a:gd name="T23" fmla="*/ 158 h 160"/>
                <a:gd name="T24" fmla="*/ 14 w 150"/>
                <a:gd name="T25" fmla="*/ 160 h 160"/>
                <a:gd name="T26" fmla="*/ 5 w 150"/>
                <a:gd name="T27" fmla="*/ 160 h 160"/>
                <a:gd name="T28" fmla="*/ 1 w 150"/>
                <a:gd name="T29" fmla="*/ 154 h 160"/>
                <a:gd name="T30" fmla="*/ 109 w 150"/>
                <a:gd name="T31" fmla="*/ 106 h 160"/>
                <a:gd name="T32" fmla="*/ 76 w 150"/>
                <a:gd name="T33" fmla="*/ 32 h 160"/>
                <a:gd name="T34" fmla="*/ 74 w 150"/>
                <a:gd name="T35" fmla="*/ 32 h 160"/>
                <a:gd name="T36" fmla="*/ 41 w 150"/>
                <a:gd name="T37" fmla="*/ 106 h 160"/>
                <a:gd name="T38" fmla="*/ 109 w 150"/>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60">
                  <a:moveTo>
                    <a:pt x="1" y="154"/>
                  </a:moveTo>
                  <a:cubicBezTo>
                    <a:pt x="70" y="2"/>
                    <a:pt x="70" y="2"/>
                    <a:pt x="70" y="2"/>
                  </a:cubicBezTo>
                  <a:cubicBezTo>
                    <a:pt x="71" y="1"/>
                    <a:pt x="72" y="0"/>
                    <a:pt x="74" y="0"/>
                  </a:cubicBezTo>
                  <a:cubicBezTo>
                    <a:pt x="76" y="0"/>
                    <a:pt x="76" y="0"/>
                    <a:pt x="76" y="0"/>
                  </a:cubicBezTo>
                  <a:cubicBezTo>
                    <a:pt x="78" y="0"/>
                    <a:pt x="79" y="1"/>
                    <a:pt x="80" y="2"/>
                  </a:cubicBezTo>
                  <a:cubicBezTo>
                    <a:pt x="148" y="154"/>
                    <a:pt x="148" y="154"/>
                    <a:pt x="148" y="154"/>
                  </a:cubicBezTo>
                  <a:cubicBezTo>
                    <a:pt x="150" y="157"/>
                    <a:pt x="148" y="160"/>
                    <a:pt x="144" y="160"/>
                  </a:cubicBezTo>
                  <a:cubicBezTo>
                    <a:pt x="135" y="160"/>
                    <a:pt x="135" y="160"/>
                    <a:pt x="135" y="160"/>
                  </a:cubicBezTo>
                  <a:cubicBezTo>
                    <a:pt x="133" y="160"/>
                    <a:pt x="132" y="159"/>
                    <a:pt x="132"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2" y="160"/>
                    <a:pt x="0" y="157"/>
                    <a:pt x="1" y="154"/>
                  </a:cubicBezTo>
                  <a:moveTo>
                    <a:pt x="109" y="106"/>
                  </a:moveTo>
                  <a:cubicBezTo>
                    <a:pt x="98" y="82"/>
                    <a:pt x="87" y="57"/>
                    <a:pt x="76" y="32"/>
                  </a:cubicBezTo>
                  <a:cubicBezTo>
                    <a:pt x="74" y="32"/>
                    <a:pt x="74" y="32"/>
                    <a:pt x="74" y="32"/>
                  </a:cubicBezTo>
                  <a:cubicBezTo>
                    <a:pt x="41" y="106"/>
                    <a:pt x="41" y="106"/>
                    <a:pt x="41" y="106"/>
                  </a:cubicBezTo>
                  <a:lnTo>
                    <a:pt x="109"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userDrawn="1"/>
          </p:nvSpPr>
          <p:spPr bwMode="black">
            <a:xfrm>
              <a:off x="4084" y="389"/>
              <a:ext cx="206" cy="377"/>
            </a:xfrm>
            <a:custGeom>
              <a:avLst/>
              <a:gdLst>
                <a:gd name="T0" fmla="*/ 0 w 87"/>
                <a:gd name="T1" fmla="*/ 4 h 158"/>
                <a:gd name="T2" fmla="*/ 5 w 87"/>
                <a:gd name="T3" fmla="*/ 0 h 158"/>
                <a:gd name="T4" fmla="*/ 14 w 87"/>
                <a:gd name="T5" fmla="*/ 0 h 158"/>
                <a:gd name="T6" fmla="*/ 18 w 87"/>
                <a:gd name="T7" fmla="*/ 4 h 158"/>
                <a:gd name="T8" fmla="*/ 18 w 87"/>
                <a:gd name="T9" fmla="*/ 143 h 158"/>
                <a:gd name="T10" fmla="*/ 83 w 87"/>
                <a:gd name="T11" fmla="*/ 143 h 158"/>
                <a:gd name="T12" fmla="*/ 87 w 87"/>
                <a:gd name="T13" fmla="*/ 147 h 158"/>
                <a:gd name="T14" fmla="*/ 87 w 87"/>
                <a:gd name="T15" fmla="*/ 154 h 158"/>
                <a:gd name="T16" fmla="*/ 83 w 87"/>
                <a:gd name="T17" fmla="*/ 158 h 158"/>
                <a:gd name="T18" fmla="*/ 5 w 87"/>
                <a:gd name="T19" fmla="*/ 158 h 158"/>
                <a:gd name="T20" fmla="*/ 0 w 87"/>
                <a:gd name="T21" fmla="*/ 154 h 158"/>
                <a:gd name="T22" fmla="*/ 0 w 87"/>
                <a:gd name="T2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58">
                  <a:moveTo>
                    <a:pt x="0" y="4"/>
                  </a:moveTo>
                  <a:cubicBezTo>
                    <a:pt x="0" y="2"/>
                    <a:pt x="2" y="0"/>
                    <a:pt x="5" y="0"/>
                  </a:cubicBezTo>
                  <a:cubicBezTo>
                    <a:pt x="14" y="0"/>
                    <a:pt x="14" y="0"/>
                    <a:pt x="14" y="0"/>
                  </a:cubicBezTo>
                  <a:cubicBezTo>
                    <a:pt x="16" y="0"/>
                    <a:pt x="18" y="2"/>
                    <a:pt x="18" y="4"/>
                  </a:cubicBezTo>
                  <a:cubicBezTo>
                    <a:pt x="18" y="143"/>
                    <a:pt x="18" y="143"/>
                    <a:pt x="18" y="143"/>
                  </a:cubicBezTo>
                  <a:cubicBezTo>
                    <a:pt x="83" y="143"/>
                    <a:pt x="83" y="143"/>
                    <a:pt x="83" y="143"/>
                  </a:cubicBezTo>
                  <a:cubicBezTo>
                    <a:pt x="86" y="143"/>
                    <a:pt x="87" y="145"/>
                    <a:pt x="87" y="147"/>
                  </a:cubicBezTo>
                  <a:cubicBezTo>
                    <a:pt x="87" y="154"/>
                    <a:pt x="87" y="154"/>
                    <a:pt x="87" y="154"/>
                  </a:cubicBezTo>
                  <a:cubicBezTo>
                    <a:pt x="87" y="156"/>
                    <a:pt x="86" y="158"/>
                    <a:pt x="83" y="158"/>
                  </a:cubicBezTo>
                  <a:cubicBezTo>
                    <a:pt x="5" y="158"/>
                    <a:pt x="5" y="158"/>
                    <a:pt x="5" y="158"/>
                  </a:cubicBezTo>
                  <a:cubicBezTo>
                    <a:pt x="2" y="158"/>
                    <a:pt x="0" y="156"/>
                    <a:pt x="0" y="154"/>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userDrawn="1"/>
          </p:nvSpPr>
          <p:spPr bwMode="black">
            <a:xfrm>
              <a:off x="4333" y="389"/>
              <a:ext cx="248" cy="377"/>
            </a:xfrm>
            <a:custGeom>
              <a:avLst/>
              <a:gdLst>
                <a:gd name="T0" fmla="*/ 44 w 105"/>
                <a:gd name="T1" fmla="*/ 15 h 158"/>
                <a:gd name="T2" fmla="*/ 5 w 105"/>
                <a:gd name="T3" fmla="*/ 15 h 158"/>
                <a:gd name="T4" fmla="*/ 0 w 105"/>
                <a:gd name="T5" fmla="*/ 11 h 158"/>
                <a:gd name="T6" fmla="*/ 0 w 105"/>
                <a:gd name="T7" fmla="*/ 4 h 158"/>
                <a:gd name="T8" fmla="*/ 5 w 105"/>
                <a:gd name="T9" fmla="*/ 0 h 158"/>
                <a:gd name="T10" fmla="*/ 101 w 105"/>
                <a:gd name="T11" fmla="*/ 0 h 158"/>
                <a:gd name="T12" fmla="*/ 105 w 105"/>
                <a:gd name="T13" fmla="*/ 4 h 158"/>
                <a:gd name="T14" fmla="*/ 105 w 105"/>
                <a:gd name="T15" fmla="*/ 11 h 158"/>
                <a:gd name="T16" fmla="*/ 101 w 105"/>
                <a:gd name="T17" fmla="*/ 15 h 158"/>
                <a:gd name="T18" fmla="*/ 61 w 105"/>
                <a:gd name="T19" fmla="*/ 15 h 158"/>
                <a:gd name="T20" fmla="*/ 61 w 105"/>
                <a:gd name="T21" fmla="*/ 154 h 158"/>
                <a:gd name="T22" fmla="*/ 57 w 105"/>
                <a:gd name="T23" fmla="*/ 158 h 158"/>
                <a:gd name="T24" fmla="*/ 48 w 105"/>
                <a:gd name="T25" fmla="*/ 158 h 158"/>
                <a:gd name="T26" fmla="*/ 44 w 105"/>
                <a:gd name="T27" fmla="*/ 154 h 158"/>
                <a:gd name="T28" fmla="*/ 44 w 105"/>
                <a:gd name="T29" fmla="*/ 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58">
                  <a:moveTo>
                    <a:pt x="44" y="15"/>
                  </a:moveTo>
                  <a:cubicBezTo>
                    <a:pt x="5" y="15"/>
                    <a:pt x="5" y="15"/>
                    <a:pt x="5" y="15"/>
                  </a:cubicBezTo>
                  <a:cubicBezTo>
                    <a:pt x="2" y="15"/>
                    <a:pt x="0" y="13"/>
                    <a:pt x="0" y="11"/>
                  </a:cubicBezTo>
                  <a:cubicBezTo>
                    <a:pt x="0" y="4"/>
                    <a:pt x="0" y="4"/>
                    <a:pt x="0" y="4"/>
                  </a:cubicBezTo>
                  <a:cubicBezTo>
                    <a:pt x="0" y="2"/>
                    <a:pt x="2" y="0"/>
                    <a:pt x="5" y="0"/>
                  </a:cubicBezTo>
                  <a:cubicBezTo>
                    <a:pt x="101" y="0"/>
                    <a:pt x="101" y="0"/>
                    <a:pt x="101" y="0"/>
                  </a:cubicBezTo>
                  <a:cubicBezTo>
                    <a:pt x="103" y="0"/>
                    <a:pt x="105" y="2"/>
                    <a:pt x="105" y="4"/>
                  </a:cubicBezTo>
                  <a:cubicBezTo>
                    <a:pt x="105" y="11"/>
                    <a:pt x="105" y="11"/>
                    <a:pt x="105" y="11"/>
                  </a:cubicBezTo>
                  <a:cubicBezTo>
                    <a:pt x="105" y="13"/>
                    <a:pt x="103" y="15"/>
                    <a:pt x="101" y="15"/>
                  </a:cubicBezTo>
                  <a:cubicBezTo>
                    <a:pt x="61" y="15"/>
                    <a:pt x="61" y="15"/>
                    <a:pt x="61" y="15"/>
                  </a:cubicBezTo>
                  <a:cubicBezTo>
                    <a:pt x="61" y="154"/>
                    <a:pt x="61" y="154"/>
                    <a:pt x="61" y="154"/>
                  </a:cubicBezTo>
                  <a:cubicBezTo>
                    <a:pt x="61" y="156"/>
                    <a:pt x="59" y="158"/>
                    <a:pt x="57" y="158"/>
                  </a:cubicBezTo>
                  <a:cubicBezTo>
                    <a:pt x="48" y="158"/>
                    <a:pt x="48" y="158"/>
                    <a:pt x="48" y="158"/>
                  </a:cubicBezTo>
                  <a:cubicBezTo>
                    <a:pt x="46" y="158"/>
                    <a:pt x="44" y="156"/>
                    <a:pt x="44" y="154"/>
                  </a:cubicBez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
            <p:cNvSpPr>
              <a:spLocks noEditPoints="1"/>
            </p:cNvSpPr>
            <p:nvPr userDrawn="1"/>
          </p:nvSpPr>
          <p:spPr bwMode="black">
            <a:xfrm>
              <a:off x="4607" y="385"/>
              <a:ext cx="353" cy="381"/>
            </a:xfrm>
            <a:custGeom>
              <a:avLst/>
              <a:gdLst>
                <a:gd name="T0" fmla="*/ 1 w 149"/>
                <a:gd name="T1" fmla="*/ 154 h 160"/>
                <a:gd name="T2" fmla="*/ 70 w 149"/>
                <a:gd name="T3" fmla="*/ 2 h 160"/>
                <a:gd name="T4" fmla="*/ 74 w 149"/>
                <a:gd name="T5" fmla="*/ 0 h 160"/>
                <a:gd name="T6" fmla="*/ 76 w 149"/>
                <a:gd name="T7" fmla="*/ 0 h 160"/>
                <a:gd name="T8" fmla="*/ 80 w 149"/>
                <a:gd name="T9" fmla="*/ 2 h 160"/>
                <a:gd name="T10" fmla="*/ 148 w 149"/>
                <a:gd name="T11" fmla="*/ 154 h 160"/>
                <a:gd name="T12" fmla="*/ 144 w 149"/>
                <a:gd name="T13" fmla="*/ 160 h 160"/>
                <a:gd name="T14" fmla="*/ 135 w 149"/>
                <a:gd name="T15" fmla="*/ 160 h 160"/>
                <a:gd name="T16" fmla="*/ 131 w 149"/>
                <a:gd name="T17" fmla="*/ 158 h 160"/>
                <a:gd name="T18" fmla="*/ 115 w 149"/>
                <a:gd name="T19" fmla="*/ 120 h 160"/>
                <a:gd name="T20" fmla="*/ 34 w 149"/>
                <a:gd name="T21" fmla="*/ 120 h 160"/>
                <a:gd name="T22" fmla="*/ 18 w 149"/>
                <a:gd name="T23" fmla="*/ 158 h 160"/>
                <a:gd name="T24" fmla="*/ 14 w 149"/>
                <a:gd name="T25" fmla="*/ 160 h 160"/>
                <a:gd name="T26" fmla="*/ 5 w 149"/>
                <a:gd name="T27" fmla="*/ 160 h 160"/>
                <a:gd name="T28" fmla="*/ 1 w 149"/>
                <a:gd name="T29" fmla="*/ 154 h 160"/>
                <a:gd name="T30" fmla="*/ 108 w 149"/>
                <a:gd name="T31" fmla="*/ 106 h 160"/>
                <a:gd name="T32" fmla="*/ 75 w 149"/>
                <a:gd name="T33" fmla="*/ 32 h 160"/>
                <a:gd name="T34" fmla="*/ 74 w 149"/>
                <a:gd name="T35" fmla="*/ 32 h 160"/>
                <a:gd name="T36" fmla="*/ 41 w 149"/>
                <a:gd name="T37" fmla="*/ 106 h 160"/>
                <a:gd name="T38" fmla="*/ 108 w 149"/>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60">
                  <a:moveTo>
                    <a:pt x="1" y="154"/>
                  </a:moveTo>
                  <a:cubicBezTo>
                    <a:pt x="70" y="2"/>
                    <a:pt x="70" y="2"/>
                    <a:pt x="70" y="2"/>
                  </a:cubicBezTo>
                  <a:cubicBezTo>
                    <a:pt x="70" y="1"/>
                    <a:pt x="72" y="0"/>
                    <a:pt x="74" y="0"/>
                  </a:cubicBezTo>
                  <a:cubicBezTo>
                    <a:pt x="76" y="0"/>
                    <a:pt x="76" y="0"/>
                    <a:pt x="76" y="0"/>
                  </a:cubicBezTo>
                  <a:cubicBezTo>
                    <a:pt x="78" y="0"/>
                    <a:pt x="79" y="1"/>
                    <a:pt x="80" y="2"/>
                  </a:cubicBezTo>
                  <a:cubicBezTo>
                    <a:pt x="148" y="154"/>
                    <a:pt x="148" y="154"/>
                    <a:pt x="148" y="154"/>
                  </a:cubicBezTo>
                  <a:cubicBezTo>
                    <a:pt x="149" y="157"/>
                    <a:pt x="148" y="160"/>
                    <a:pt x="144" y="160"/>
                  </a:cubicBezTo>
                  <a:cubicBezTo>
                    <a:pt x="135" y="160"/>
                    <a:pt x="135" y="160"/>
                    <a:pt x="135" y="160"/>
                  </a:cubicBezTo>
                  <a:cubicBezTo>
                    <a:pt x="133" y="160"/>
                    <a:pt x="132" y="159"/>
                    <a:pt x="131"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1" y="160"/>
                    <a:pt x="0" y="157"/>
                    <a:pt x="1" y="154"/>
                  </a:cubicBezTo>
                  <a:moveTo>
                    <a:pt x="108" y="106"/>
                  </a:moveTo>
                  <a:cubicBezTo>
                    <a:pt x="97" y="82"/>
                    <a:pt x="87" y="57"/>
                    <a:pt x="75" y="32"/>
                  </a:cubicBezTo>
                  <a:cubicBezTo>
                    <a:pt x="74" y="32"/>
                    <a:pt x="74" y="32"/>
                    <a:pt x="74" y="32"/>
                  </a:cubicBezTo>
                  <a:cubicBezTo>
                    <a:pt x="41" y="106"/>
                    <a:pt x="41" y="106"/>
                    <a:pt x="41" y="106"/>
                  </a:cubicBezTo>
                  <a:lnTo>
                    <a:pt x="108"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9"/>
            <p:cNvSpPr>
              <a:spLocks noEditPoints="1"/>
            </p:cNvSpPr>
            <p:nvPr userDrawn="1"/>
          </p:nvSpPr>
          <p:spPr bwMode="black">
            <a:xfrm>
              <a:off x="5045" y="389"/>
              <a:ext cx="265" cy="377"/>
            </a:xfrm>
            <a:custGeom>
              <a:avLst/>
              <a:gdLst>
                <a:gd name="T0" fmla="*/ 0 w 112"/>
                <a:gd name="T1" fmla="*/ 4 h 158"/>
                <a:gd name="T2" fmla="*/ 4 w 112"/>
                <a:gd name="T3" fmla="*/ 0 h 158"/>
                <a:gd name="T4" fmla="*/ 63 w 112"/>
                <a:gd name="T5" fmla="*/ 0 h 158"/>
                <a:gd name="T6" fmla="*/ 112 w 112"/>
                <a:gd name="T7" fmla="*/ 48 h 158"/>
                <a:gd name="T8" fmla="*/ 79 w 112"/>
                <a:gd name="T9" fmla="*/ 94 h 158"/>
                <a:gd name="T10" fmla="*/ 110 w 112"/>
                <a:gd name="T11" fmla="*/ 152 h 158"/>
                <a:gd name="T12" fmla="*/ 106 w 112"/>
                <a:gd name="T13" fmla="*/ 158 h 158"/>
                <a:gd name="T14" fmla="*/ 95 w 112"/>
                <a:gd name="T15" fmla="*/ 158 h 158"/>
                <a:gd name="T16" fmla="*/ 90 w 112"/>
                <a:gd name="T17" fmla="*/ 155 h 158"/>
                <a:gd name="T18" fmla="*/ 61 w 112"/>
                <a:gd name="T19" fmla="*/ 96 h 158"/>
                <a:gd name="T20" fmla="*/ 18 w 112"/>
                <a:gd name="T21" fmla="*/ 96 h 158"/>
                <a:gd name="T22" fmla="*/ 18 w 112"/>
                <a:gd name="T23" fmla="*/ 154 h 158"/>
                <a:gd name="T24" fmla="*/ 13 w 112"/>
                <a:gd name="T25" fmla="*/ 158 h 158"/>
                <a:gd name="T26" fmla="*/ 4 w 112"/>
                <a:gd name="T27" fmla="*/ 158 h 158"/>
                <a:gd name="T28" fmla="*/ 0 w 112"/>
                <a:gd name="T29" fmla="*/ 154 h 158"/>
                <a:gd name="T30" fmla="*/ 0 w 112"/>
                <a:gd name="T31" fmla="*/ 4 h 158"/>
                <a:gd name="T32" fmla="*/ 62 w 112"/>
                <a:gd name="T33" fmla="*/ 81 h 158"/>
                <a:gd name="T34" fmla="*/ 95 w 112"/>
                <a:gd name="T35" fmla="*/ 48 h 158"/>
                <a:gd name="T36" fmla="*/ 62 w 112"/>
                <a:gd name="T37" fmla="*/ 16 h 158"/>
                <a:gd name="T38" fmla="*/ 18 w 112"/>
                <a:gd name="T39" fmla="*/ 16 h 158"/>
                <a:gd name="T40" fmla="*/ 18 w 112"/>
                <a:gd name="T41" fmla="*/ 81 h 158"/>
                <a:gd name="T42" fmla="*/ 62 w 112"/>
                <a:gd name="T43"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58">
                  <a:moveTo>
                    <a:pt x="0" y="4"/>
                  </a:moveTo>
                  <a:cubicBezTo>
                    <a:pt x="0" y="2"/>
                    <a:pt x="2" y="0"/>
                    <a:pt x="4" y="0"/>
                  </a:cubicBezTo>
                  <a:cubicBezTo>
                    <a:pt x="63" y="0"/>
                    <a:pt x="63" y="0"/>
                    <a:pt x="63" y="0"/>
                  </a:cubicBezTo>
                  <a:cubicBezTo>
                    <a:pt x="90" y="0"/>
                    <a:pt x="112" y="21"/>
                    <a:pt x="112" y="48"/>
                  </a:cubicBezTo>
                  <a:cubicBezTo>
                    <a:pt x="112" y="69"/>
                    <a:pt x="99" y="86"/>
                    <a:pt x="79" y="94"/>
                  </a:cubicBezTo>
                  <a:cubicBezTo>
                    <a:pt x="110" y="152"/>
                    <a:pt x="110" y="152"/>
                    <a:pt x="110" y="152"/>
                  </a:cubicBezTo>
                  <a:cubicBezTo>
                    <a:pt x="112" y="155"/>
                    <a:pt x="110" y="158"/>
                    <a:pt x="106" y="158"/>
                  </a:cubicBezTo>
                  <a:cubicBezTo>
                    <a:pt x="95" y="158"/>
                    <a:pt x="95" y="158"/>
                    <a:pt x="95" y="158"/>
                  </a:cubicBezTo>
                  <a:cubicBezTo>
                    <a:pt x="93" y="158"/>
                    <a:pt x="91" y="157"/>
                    <a:pt x="90" y="155"/>
                  </a:cubicBezTo>
                  <a:cubicBezTo>
                    <a:pt x="61" y="96"/>
                    <a:pt x="61" y="96"/>
                    <a:pt x="61" y="96"/>
                  </a:cubicBezTo>
                  <a:cubicBezTo>
                    <a:pt x="18" y="96"/>
                    <a:pt x="18" y="96"/>
                    <a:pt x="18" y="96"/>
                  </a:cubicBezTo>
                  <a:cubicBezTo>
                    <a:pt x="18" y="154"/>
                    <a:pt x="18" y="154"/>
                    <a:pt x="18" y="154"/>
                  </a:cubicBezTo>
                  <a:cubicBezTo>
                    <a:pt x="18" y="156"/>
                    <a:pt x="16" y="158"/>
                    <a:pt x="13" y="158"/>
                  </a:cubicBezTo>
                  <a:cubicBezTo>
                    <a:pt x="4" y="158"/>
                    <a:pt x="4" y="158"/>
                    <a:pt x="4" y="158"/>
                  </a:cubicBezTo>
                  <a:cubicBezTo>
                    <a:pt x="2" y="158"/>
                    <a:pt x="0" y="156"/>
                    <a:pt x="0" y="154"/>
                  </a:cubicBezTo>
                  <a:lnTo>
                    <a:pt x="0" y="4"/>
                  </a:lnTo>
                  <a:close/>
                  <a:moveTo>
                    <a:pt x="62" y="81"/>
                  </a:moveTo>
                  <a:cubicBezTo>
                    <a:pt x="79" y="81"/>
                    <a:pt x="95" y="67"/>
                    <a:pt x="95" y="48"/>
                  </a:cubicBezTo>
                  <a:cubicBezTo>
                    <a:pt x="95" y="31"/>
                    <a:pt x="79" y="16"/>
                    <a:pt x="62" y="16"/>
                  </a:cubicBezTo>
                  <a:cubicBezTo>
                    <a:pt x="18" y="16"/>
                    <a:pt x="18" y="16"/>
                    <a:pt x="18" y="16"/>
                  </a:cubicBezTo>
                  <a:cubicBezTo>
                    <a:pt x="18" y="81"/>
                    <a:pt x="18" y="81"/>
                    <a:pt x="18" y="81"/>
                  </a:cubicBezTo>
                  <a:lnTo>
                    <a:pt x="6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
            <p:cNvSpPr>
              <a:spLocks/>
            </p:cNvSpPr>
            <p:nvPr userDrawn="1"/>
          </p:nvSpPr>
          <p:spPr bwMode="black">
            <a:xfrm>
              <a:off x="5421" y="389"/>
              <a:ext cx="284" cy="384"/>
            </a:xfrm>
            <a:custGeom>
              <a:avLst/>
              <a:gdLst>
                <a:gd name="T0" fmla="*/ 0 w 120"/>
                <a:gd name="T1" fmla="*/ 4 h 161"/>
                <a:gd name="T2" fmla="*/ 5 w 120"/>
                <a:gd name="T3" fmla="*/ 0 h 161"/>
                <a:gd name="T4" fmla="*/ 13 w 120"/>
                <a:gd name="T5" fmla="*/ 0 h 161"/>
                <a:gd name="T6" fmla="*/ 18 w 120"/>
                <a:gd name="T7" fmla="*/ 4 h 161"/>
                <a:gd name="T8" fmla="*/ 18 w 120"/>
                <a:gd name="T9" fmla="*/ 99 h 161"/>
                <a:gd name="T10" fmla="*/ 60 w 120"/>
                <a:gd name="T11" fmla="*/ 144 h 161"/>
                <a:gd name="T12" fmla="*/ 103 w 120"/>
                <a:gd name="T13" fmla="*/ 100 h 161"/>
                <a:gd name="T14" fmla="*/ 103 w 120"/>
                <a:gd name="T15" fmla="*/ 4 h 161"/>
                <a:gd name="T16" fmla="*/ 107 w 120"/>
                <a:gd name="T17" fmla="*/ 0 h 161"/>
                <a:gd name="T18" fmla="*/ 116 w 120"/>
                <a:gd name="T19" fmla="*/ 0 h 161"/>
                <a:gd name="T20" fmla="*/ 120 w 120"/>
                <a:gd name="T21" fmla="*/ 4 h 161"/>
                <a:gd name="T22" fmla="*/ 120 w 120"/>
                <a:gd name="T23" fmla="*/ 101 h 161"/>
                <a:gd name="T24" fmla="*/ 60 w 120"/>
                <a:gd name="T25" fmla="*/ 161 h 161"/>
                <a:gd name="T26" fmla="*/ 0 w 120"/>
                <a:gd name="T27" fmla="*/ 101 h 161"/>
                <a:gd name="T28" fmla="*/ 0 w 120"/>
                <a:gd name="T29"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0" y="4"/>
                  </a:moveTo>
                  <a:cubicBezTo>
                    <a:pt x="0" y="2"/>
                    <a:pt x="2" y="0"/>
                    <a:pt x="5" y="0"/>
                  </a:cubicBezTo>
                  <a:cubicBezTo>
                    <a:pt x="13" y="0"/>
                    <a:pt x="13" y="0"/>
                    <a:pt x="13" y="0"/>
                  </a:cubicBezTo>
                  <a:cubicBezTo>
                    <a:pt x="16" y="0"/>
                    <a:pt x="18" y="2"/>
                    <a:pt x="18" y="4"/>
                  </a:cubicBezTo>
                  <a:cubicBezTo>
                    <a:pt x="18" y="99"/>
                    <a:pt x="18" y="99"/>
                    <a:pt x="18" y="99"/>
                  </a:cubicBezTo>
                  <a:cubicBezTo>
                    <a:pt x="18" y="125"/>
                    <a:pt x="34" y="144"/>
                    <a:pt x="60" y="144"/>
                  </a:cubicBezTo>
                  <a:cubicBezTo>
                    <a:pt x="87" y="144"/>
                    <a:pt x="103" y="126"/>
                    <a:pt x="103" y="100"/>
                  </a:cubicBezTo>
                  <a:cubicBezTo>
                    <a:pt x="103" y="4"/>
                    <a:pt x="103" y="4"/>
                    <a:pt x="103" y="4"/>
                  </a:cubicBezTo>
                  <a:cubicBezTo>
                    <a:pt x="103" y="2"/>
                    <a:pt x="105" y="0"/>
                    <a:pt x="107" y="0"/>
                  </a:cubicBezTo>
                  <a:cubicBezTo>
                    <a:pt x="116" y="0"/>
                    <a:pt x="116" y="0"/>
                    <a:pt x="116" y="0"/>
                  </a:cubicBezTo>
                  <a:cubicBezTo>
                    <a:pt x="118" y="0"/>
                    <a:pt x="120" y="2"/>
                    <a:pt x="120" y="4"/>
                  </a:cubicBezTo>
                  <a:cubicBezTo>
                    <a:pt x="120" y="101"/>
                    <a:pt x="120" y="101"/>
                    <a:pt x="120" y="101"/>
                  </a:cubicBezTo>
                  <a:cubicBezTo>
                    <a:pt x="120" y="135"/>
                    <a:pt x="96" y="161"/>
                    <a:pt x="60" y="161"/>
                  </a:cubicBezTo>
                  <a:cubicBezTo>
                    <a:pt x="25" y="161"/>
                    <a:pt x="0" y="135"/>
                    <a:pt x="0" y="10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
            <p:cNvSpPr>
              <a:spLocks/>
            </p:cNvSpPr>
            <p:nvPr userDrawn="1"/>
          </p:nvSpPr>
          <p:spPr bwMode="black">
            <a:xfrm>
              <a:off x="5802" y="385"/>
              <a:ext cx="407" cy="388"/>
            </a:xfrm>
            <a:custGeom>
              <a:avLst/>
              <a:gdLst>
                <a:gd name="T0" fmla="*/ 29 w 172"/>
                <a:gd name="T1" fmla="*/ 3 h 163"/>
                <a:gd name="T2" fmla="*/ 33 w 172"/>
                <a:gd name="T3" fmla="*/ 0 h 163"/>
                <a:gd name="T4" fmla="*/ 37 w 172"/>
                <a:gd name="T5" fmla="*/ 0 h 163"/>
                <a:gd name="T6" fmla="*/ 41 w 172"/>
                <a:gd name="T7" fmla="*/ 2 h 163"/>
                <a:gd name="T8" fmla="*/ 86 w 172"/>
                <a:gd name="T9" fmla="*/ 127 h 163"/>
                <a:gd name="T10" fmla="*/ 87 w 172"/>
                <a:gd name="T11" fmla="*/ 127 h 163"/>
                <a:gd name="T12" fmla="*/ 131 w 172"/>
                <a:gd name="T13" fmla="*/ 2 h 163"/>
                <a:gd name="T14" fmla="*/ 135 w 172"/>
                <a:gd name="T15" fmla="*/ 0 h 163"/>
                <a:gd name="T16" fmla="*/ 139 w 172"/>
                <a:gd name="T17" fmla="*/ 0 h 163"/>
                <a:gd name="T18" fmla="*/ 143 w 172"/>
                <a:gd name="T19" fmla="*/ 3 h 163"/>
                <a:gd name="T20" fmla="*/ 172 w 172"/>
                <a:gd name="T21" fmla="*/ 155 h 163"/>
                <a:gd name="T22" fmla="*/ 168 w 172"/>
                <a:gd name="T23" fmla="*/ 160 h 163"/>
                <a:gd name="T24" fmla="*/ 159 w 172"/>
                <a:gd name="T25" fmla="*/ 160 h 163"/>
                <a:gd name="T26" fmla="*/ 155 w 172"/>
                <a:gd name="T27" fmla="*/ 157 h 163"/>
                <a:gd name="T28" fmla="*/ 134 w 172"/>
                <a:gd name="T29" fmla="*/ 41 h 163"/>
                <a:gd name="T30" fmla="*/ 134 w 172"/>
                <a:gd name="T31" fmla="*/ 41 h 163"/>
                <a:gd name="T32" fmla="*/ 92 w 172"/>
                <a:gd name="T33" fmla="*/ 160 h 163"/>
                <a:gd name="T34" fmla="*/ 88 w 172"/>
                <a:gd name="T35" fmla="*/ 163 h 163"/>
                <a:gd name="T36" fmla="*/ 84 w 172"/>
                <a:gd name="T37" fmla="*/ 163 h 163"/>
                <a:gd name="T38" fmla="*/ 80 w 172"/>
                <a:gd name="T39" fmla="*/ 160 h 163"/>
                <a:gd name="T40" fmla="*/ 38 w 172"/>
                <a:gd name="T41" fmla="*/ 41 h 163"/>
                <a:gd name="T42" fmla="*/ 37 w 172"/>
                <a:gd name="T43" fmla="*/ 41 h 163"/>
                <a:gd name="T44" fmla="*/ 17 w 172"/>
                <a:gd name="T45" fmla="*/ 157 h 163"/>
                <a:gd name="T46" fmla="*/ 13 w 172"/>
                <a:gd name="T47" fmla="*/ 160 h 163"/>
                <a:gd name="T48" fmla="*/ 4 w 172"/>
                <a:gd name="T49" fmla="*/ 160 h 163"/>
                <a:gd name="T50" fmla="*/ 0 w 172"/>
                <a:gd name="T51" fmla="*/ 155 h 163"/>
                <a:gd name="T52" fmla="*/ 29 w 172"/>
                <a:gd name="T53"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163">
                  <a:moveTo>
                    <a:pt x="29" y="3"/>
                  </a:moveTo>
                  <a:cubicBezTo>
                    <a:pt x="30" y="1"/>
                    <a:pt x="32" y="0"/>
                    <a:pt x="33" y="0"/>
                  </a:cubicBezTo>
                  <a:cubicBezTo>
                    <a:pt x="37" y="0"/>
                    <a:pt x="37" y="0"/>
                    <a:pt x="37" y="0"/>
                  </a:cubicBezTo>
                  <a:cubicBezTo>
                    <a:pt x="39" y="0"/>
                    <a:pt x="40" y="1"/>
                    <a:pt x="41" y="2"/>
                  </a:cubicBezTo>
                  <a:cubicBezTo>
                    <a:pt x="86" y="127"/>
                    <a:pt x="86" y="127"/>
                    <a:pt x="86" y="127"/>
                  </a:cubicBezTo>
                  <a:cubicBezTo>
                    <a:pt x="87" y="127"/>
                    <a:pt x="87" y="127"/>
                    <a:pt x="87" y="127"/>
                  </a:cubicBezTo>
                  <a:cubicBezTo>
                    <a:pt x="131" y="2"/>
                    <a:pt x="131" y="2"/>
                    <a:pt x="131" y="2"/>
                  </a:cubicBezTo>
                  <a:cubicBezTo>
                    <a:pt x="131" y="1"/>
                    <a:pt x="133" y="0"/>
                    <a:pt x="135" y="0"/>
                  </a:cubicBezTo>
                  <a:cubicBezTo>
                    <a:pt x="139" y="0"/>
                    <a:pt x="139" y="0"/>
                    <a:pt x="139" y="0"/>
                  </a:cubicBezTo>
                  <a:cubicBezTo>
                    <a:pt x="140" y="0"/>
                    <a:pt x="142" y="1"/>
                    <a:pt x="143" y="3"/>
                  </a:cubicBezTo>
                  <a:cubicBezTo>
                    <a:pt x="172" y="155"/>
                    <a:pt x="172" y="155"/>
                    <a:pt x="172" y="155"/>
                  </a:cubicBezTo>
                  <a:cubicBezTo>
                    <a:pt x="172" y="158"/>
                    <a:pt x="171" y="160"/>
                    <a:pt x="168" y="160"/>
                  </a:cubicBezTo>
                  <a:cubicBezTo>
                    <a:pt x="159" y="160"/>
                    <a:pt x="159" y="160"/>
                    <a:pt x="159" y="160"/>
                  </a:cubicBezTo>
                  <a:cubicBezTo>
                    <a:pt x="157" y="160"/>
                    <a:pt x="155" y="159"/>
                    <a:pt x="155" y="157"/>
                  </a:cubicBezTo>
                  <a:cubicBezTo>
                    <a:pt x="134" y="41"/>
                    <a:pt x="134" y="41"/>
                    <a:pt x="134" y="41"/>
                  </a:cubicBezTo>
                  <a:cubicBezTo>
                    <a:pt x="134" y="41"/>
                    <a:pt x="134" y="41"/>
                    <a:pt x="134" y="41"/>
                  </a:cubicBezTo>
                  <a:cubicBezTo>
                    <a:pt x="92" y="160"/>
                    <a:pt x="92" y="160"/>
                    <a:pt x="92" y="160"/>
                  </a:cubicBezTo>
                  <a:cubicBezTo>
                    <a:pt x="91" y="161"/>
                    <a:pt x="89" y="163"/>
                    <a:pt x="88" y="163"/>
                  </a:cubicBezTo>
                  <a:cubicBezTo>
                    <a:pt x="84" y="163"/>
                    <a:pt x="84" y="163"/>
                    <a:pt x="84" y="163"/>
                  </a:cubicBezTo>
                  <a:cubicBezTo>
                    <a:pt x="83" y="163"/>
                    <a:pt x="81" y="161"/>
                    <a:pt x="80" y="160"/>
                  </a:cubicBezTo>
                  <a:cubicBezTo>
                    <a:pt x="38" y="41"/>
                    <a:pt x="38" y="41"/>
                    <a:pt x="38" y="41"/>
                  </a:cubicBezTo>
                  <a:cubicBezTo>
                    <a:pt x="37" y="41"/>
                    <a:pt x="37" y="41"/>
                    <a:pt x="37" y="41"/>
                  </a:cubicBezTo>
                  <a:cubicBezTo>
                    <a:pt x="17" y="157"/>
                    <a:pt x="17" y="157"/>
                    <a:pt x="17" y="157"/>
                  </a:cubicBezTo>
                  <a:cubicBezTo>
                    <a:pt x="17" y="159"/>
                    <a:pt x="15" y="160"/>
                    <a:pt x="13" y="160"/>
                  </a:cubicBezTo>
                  <a:cubicBezTo>
                    <a:pt x="4" y="160"/>
                    <a:pt x="4" y="160"/>
                    <a:pt x="4" y="160"/>
                  </a:cubicBezTo>
                  <a:cubicBezTo>
                    <a:pt x="1" y="160"/>
                    <a:pt x="0" y="158"/>
                    <a:pt x="0" y="155"/>
                  </a:cubicBezTo>
                  <a:lnTo>
                    <a:pt x="2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2"/>
            <p:cNvSpPr>
              <a:spLocks/>
            </p:cNvSpPr>
            <p:nvPr userDrawn="1"/>
          </p:nvSpPr>
          <p:spPr bwMode="black">
            <a:xfrm>
              <a:off x="2610" y="254"/>
              <a:ext cx="530" cy="559"/>
            </a:xfrm>
            <a:custGeom>
              <a:avLst/>
              <a:gdLst>
                <a:gd name="T0" fmla="*/ 428 w 530"/>
                <a:gd name="T1" fmla="*/ 0 h 559"/>
                <a:gd name="T2" fmla="*/ 0 w 530"/>
                <a:gd name="T3" fmla="*/ 559 h 559"/>
                <a:gd name="T4" fmla="*/ 101 w 530"/>
                <a:gd name="T5" fmla="*/ 559 h 559"/>
                <a:gd name="T6" fmla="*/ 530 w 530"/>
                <a:gd name="T7" fmla="*/ 0 h 559"/>
                <a:gd name="T8" fmla="*/ 428 w 530"/>
                <a:gd name="T9" fmla="*/ 0 h 559"/>
              </a:gdLst>
              <a:ahLst/>
              <a:cxnLst>
                <a:cxn ang="0">
                  <a:pos x="T0" y="T1"/>
                </a:cxn>
                <a:cxn ang="0">
                  <a:pos x="T2" y="T3"/>
                </a:cxn>
                <a:cxn ang="0">
                  <a:pos x="T4" y="T5"/>
                </a:cxn>
                <a:cxn ang="0">
                  <a:pos x="T6" y="T7"/>
                </a:cxn>
                <a:cxn ang="0">
                  <a:pos x="T8" y="T9"/>
                </a:cxn>
              </a:cxnLst>
              <a:rect l="0" t="0" r="r" b="b"/>
              <a:pathLst>
                <a:path w="530" h="559">
                  <a:moveTo>
                    <a:pt x="428" y="0"/>
                  </a:moveTo>
                  <a:lnTo>
                    <a:pt x="0" y="559"/>
                  </a:lnTo>
                  <a:lnTo>
                    <a:pt x="101" y="559"/>
                  </a:lnTo>
                  <a:lnTo>
                    <a:pt x="530" y="0"/>
                  </a:lnTo>
                  <a:lnTo>
                    <a:pt x="4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userDrawn="1"/>
          </p:nvSpPr>
          <p:spPr bwMode="black">
            <a:xfrm>
              <a:off x="2851" y="385"/>
              <a:ext cx="580" cy="381"/>
            </a:xfrm>
            <a:custGeom>
              <a:avLst/>
              <a:gdLst>
                <a:gd name="T0" fmla="*/ 301 w 580"/>
                <a:gd name="T1" fmla="*/ 0 h 381"/>
                <a:gd name="T2" fmla="*/ 0 w 580"/>
                <a:gd name="T3" fmla="*/ 381 h 381"/>
                <a:gd name="T4" fmla="*/ 580 w 580"/>
                <a:gd name="T5" fmla="*/ 381 h 381"/>
                <a:gd name="T6" fmla="*/ 301 w 580"/>
                <a:gd name="T7" fmla="*/ 0 h 381"/>
              </a:gdLst>
              <a:ahLst/>
              <a:cxnLst>
                <a:cxn ang="0">
                  <a:pos x="T0" y="T1"/>
                </a:cxn>
                <a:cxn ang="0">
                  <a:pos x="T2" y="T3"/>
                </a:cxn>
                <a:cxn ang="0">
                  <a:pos x="T4" y="T5"/>
                </a:cxn>
                <a:cxn ang="0">
                  <a:pos x="T6" y="T7"/>
                </a:cxn>
              </a:cxnLst>
              <a:rect l="0" t="0" r="r" b="b"/>
              <a:pathLst>
                <a:path w="580" h="381">
                  <a:moveTo>
                    <a:pt x="301" y="0"/>
                  </a:moveTo>
                  <a:lnTo>
                    <a:pt x="0" y="381"/>
                  </a:lnTo>
                  <a:lnTo>
                    <a:pt x="580" y="381"/>
                  </a:lnTo>
                  <a:lnTo>
                    <a:pt x="3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userDrawn="1"/>
          </p:nvSpPr>
          <p:spPr bwMode="black">
            <a:xfrm>
              <a:off x="2614" y="1102"/>
              <a:ext cx="52" cy="83"/>
            </a:xfrm>
            <a:custGeom>
              <a:avLst/>
              <a:gdLst>
                <a:gd name="T0" fmla="*/ 1 w 22"/>
                <a:gd name="T1" fmla="*/ 31 h 35"/>
                <a:gd name="T2" fmla="*/ 1 w 22"/>
                <a:gd name="T3" fmla="*/ 30 h 35"/>
                <a:gd name="T4" fmla="*/ 2 w 22"/>
                <a:gd name="T5" fmla="*/ 27 h 35"/>
                <a:gd name="T6" fmla="*/ 4 w 22"/>
                <a:gd name="T7" fmla="*/ 26 h 35"/>
                <a:gd name="T8" fmla="*/ 11 w 22"/>
                <a:gd name="T9" fmla="*/ 29 h 35"/>
                <a:gd name="T10" fmla="*/ 16 w 22"/>
                <a:gd name="T11" fmla="*/ 26 h 35"/>
                <a:gd name="T12" fmla="*/ 10 w 22"/>
                <a:gd name="T13" fmla="*/ 20 h 35"/>
                <a:gd name="T14" fmla="*/ 1 w 22"/>
                <a:gd name="T15" fmla="*/ 10 h 35"/>
                <a:gd name="T16" fmla="*/ 11 w 22"/>
                <a:gd name="T17" fmla="*/ 0 h 35"/>
                <a:gd name="T18" fmla="*/ 21 w 22"/>
                <a:gd name="T19" fmla="*/ 4 h 35"/>
                <a:gd name="T20" fmla="*/ 21 w 22"/>
                <a:gd name="T21" fmla="*/ 5 h 35"/>
                <a:gd name="T22" fmla="*/ 19 w 22"/>
                <a:gd name="T23" fmla="*/ 8 h 35"/>
                <a:gd name="T24" fmla="*/ 18 w 22"/>
                <a:gd name="T25" fmla="*/ 8 h 35"/>
                <a:gd name="T26" fmla="*/ 11 w 22"/>
                <a:gd name="T27" fmla="*/ 6 h 35"/>
                <a:gd name="T28" fmla="*/ 7 w 22"/>
                <a:gd name="T29" fmla="*/ 9 h 35"/>
                <a:gd name="T30" fmla="*/ 12 w 22"/>
                <a:gd name="T31" fmla="*/ 15 h 35"/>
                <a:gd name="T32" fmla="*/ 22 w 22"/>
                <a:gd name="T33" fmla="*/ 25 h 35"/>
                <a:gd name="T34" fmla="*/ 11 w 22"/>
                <a:gd name="T35" fmla="*/ 35 h 35"/>
                <a:gd name="T36" fmla="*/ 1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1" y="31"/>
                  </a:moveTo>
                  <a:cubicBezTo>
                    <a:pt x="0" y="31"/>
                    <a:pt x="0" y="30"/>
                    <a:pt x="1" y="30"/>
                  </a:cubicBezTo>
                  <a:cubicBezTo>
                    <a:pt x="2" y="27"/>
                    <a:pt x="2" y="27"/>
                    <a:pt x="2" y="27"/>
                  </a:cubicBezTo>
                  <a:cubicBezTo>
                    <a:pt x="3" y="26"/>
                    <a:pt x="4" y="26"/>
                    <a:pt x="4" y="26"/>
                  </a:cubicBezTo>
                  <a:cubicBezTo>
                    <a:pt x="6" y="28"/>
                    <a:pt x="8" y="29"/>
                    <a:pt x="11" y="29"/>
                  </a:cubicBezTo>
                  <a:cubicBezTo>
                    <a:pt x="14" y="29"/>
                    <a:pt x="16" y="28"/>
                    <a:pt x="16" y="26"/>
                  </a:cubicBezTo>
                  <a:cubicBezTo>
                    <a:pt x="16" y="23"/>
                    <a:pt x="14" y="22"/>
                    <a:pt x="10" y="20"/>
                  </a:cubicBezTo>
                  <a:cubicBezTo>
                    <a:pt x="5" y="18"/>
                    <a:pt x="1" y="15"/>
                    <a:pt x="1" y="10"/>
                  </a:cubicBezTo>
                  <a:cubicBezTo>
                    <a:pt x="1" y="5"/>
                    <a:pt x="4" y="0"/>
                    <a:pt x="11" y="0"/>
                  </a:cubicBezTo>
                  <a:cubicBezTo>
                    <a:pt x="16" y="0"/>
                    <a:pt x="20" y="3"/>
                    <a:pt x="21" y="4"/>
                  </a:cubicBezTo>
                  <a:cubicBezTo>
                    <a:pt x="21" y="4"/>
                    <a:pt x="22" y="5"/>
                    <a:pt x="21" y="5"/>
                  </a:cubicBezTo>
                  <a:cubicBezTo>
                    <a:pt x="19" y="8"/>
                    <a:pt x="19" y="8"/>
                    <a:pt x="19" y="8"/>
                  </a:cubicBezTo>
                  <a:cubicBezTo>
                    <a:pt x="19" y="8"/>
                    <a:pt x="18" y="9"/>
                    <a:pt x="18" y="8"/>
                  </a:cubicBezTo>
                  <a:cubicBezTo>
                    <a:pt x="16" y="7"/>
                    <a:pt x="14" y="6"/>
                    <a:pt x="11" y="6"/>
                  </a:cubicBezTo>
                  <a:cubicBezTo>
                    <a:pt x="8" y="6"/>
                    <a:pt x="7" y="7"/>
                    <a:pt x="7" y="9"/>
                  </a:cubicBezTo>
                  <a:cubicBezTo>
                    <a:pt x="7" y="11"/>
                    <a:pt x="9" y="13"/>
                    <a:pt x="12" y="15"/>
                  </a:cubicBezTo>
                  <a:cubicBezTo>
                    <a:pt x="17" y="16"/>
                    <a:pt x="22" y="19"/>
                    <a:pt x="22" y="25"/>
                  </a:cubicBezTo>
                  <a:cubicBezTo>
                    <a:pt x="22" y="30"/>
                    <a:pt x="18" y="35"/>
                    <a:pt x="11" y="35"/>
                  </a:cubicBezTo>
                  <a:cubicBezTo>
                    <a:pt x="5" y="35"/>
                    <a:pt x="2" y="32"/>
                    <a:pt x="1"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noEditPoints="1"/>
            </p:cNvSpPr>
            <p:nvPr userDrawn="1"/>
          </p:nvSpPr>
          <p:spPr bwMode="black">
            <a:xfrm>
              <a:off x="2692"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7" y="0"/>
                    <a:pt x="34" y="8"/>
                    <a:pt x="34" y="18"/>
                  </a:cubicBezTo>
                  <a:cubicBezTo>
                    <a:pt x="34" y="27"/>
                    <a:pt x="27"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userDrawn="1"/>
          </p:nvSpPr>
          <p:spPr bwMode="black">
            <a:xfrm>
              <a:off x="2804"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6"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userDrawn="1"/>
          </p:nvSpPr>
          <p:spPr bwMode="black">
            <a:xfrm>
              <a:off x="2872" y="1104"/>
              <a:ext cx="64" cy="81"/>
            </a:xfrm>
            <a:custGeom>
              <a:avLst/>
              <a:gdLst>
                <a:gd name="T0" fmla="*/ 0 w 27"/>
                <a:gd name="T1" fmla="*/ 1 h 34"/>
                <a:gd name="T2" fmla="*/ 1 w 27"/>
                <a:gd name="T3" fmla="*/ 0 h 34"/>
                <a:gd name="T4" fmla="*/ 6 w 27"/>
                <a:gd name="T5" fmla="*/ 0 h 34"/>
                <a:gd name="T6" fmla="*/ 7 w 27"/>
                <a:gd name="T7" fmla="*/ 1 h 34"/>
                <a:gd name="T8" fmla="*/ 7 w 27"/>
                <a:gd name="T9" fmla="*/ 21 h 34"/>
                <a:gd name="T10" fmla="*/ 14 w 27"/>
                <a:gd name="T11" fmla="*/ 28 h 34"/>
                <a:gd name="T12" fmla="*/ 21 w 27"/>
                <a:gd name="T13" fmla="*/ 21 h 34"/>
                <a:gd name="T14" fmla="*/ 21 w 27"/>
                <a:gd name="T15" fmla="*/ 1 h 34"/>
                <a:gd name="T16" fmla="*/ 22 w 27"/>
                <a:gd name="T17" fmla="*/ 0 h 34"/>
                <a:gd name="T18" fmla="*/ 26 w 27"/>
                <a:gd name="T19" fmla="*/ 0 h 34"/>
                <a:gd name="T20" fmla="*/ 27 w 27"/>
                <a:gd name="T21" fmla="*/ 1 h 34"/>
                <a:gd name="T22" fmla="*/ 27 w 27"/>
                <a:gd name="T23" fmla="*/ 21 h 34"/>
                <a:gd name="T24" fmla="*/ 14 w 27"/>
                <a:gd name="T25" fmla="*/ 34 h 34"/>
                <a:gd name="T26" fmla="*/ 0 w 27"/>
                <a:gd name="T27" fmla="*/ 21 h 34"/>
                <a:gd name="T28" fmla="*/ 0 w 27"/>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0" y="1"/>
                  </a:moveTo>
                  <a:cubicBezTo>
                    <a:pt x="0" y="0"/>
                    <a:pt x="1" y="0"/>
                    <a:pt x="1" y="0"/>
                  </a:cubicBezTo>
                  <a:cubicBezTo>
                    <a:pt x="6" y="0"/>
                    <a:pt x="6" y="0"/>
                    <a:pt x="6" y="0"/>
                  </a:cubicBezTo>
                  <a:cubicBezTo>
                    <a:pt x="6" y="0"/>
                    <a:pt x="7" y="0"/>
                    <a:pt x="7" y="1"/>
                  </a:cubicBezTo>
                  <a:cubicBezTo>
                    <a:pt x="7" y="21"/>
                    <a:pt x="7" y="21"/>
                    <a:pt x="7" y="21"/>
                  </a:cubicBezTo>
                  <a:cubicBezTo>
                    <a:pt x="7" y="25"/>
                    <a:pt x="10" y="28"/>
                    <a:pt x="14" y="28"/>
                  </a:cubicBezTo>
                  <a:cubicBezTo>
                    <a:pt x="18" y="28"/>
                    <a:pt x="21" y="25"/>
                    <a:pt x="21" y="21"/>
                  </a:cubicBezTo>
                  <a:cubicBezTo>
                    <a:pt x="21" y="1"/>
                    <a:pt x="21" y="1"/>
                    <a:pt x="21" y="1"/>
                  </a:cubicBezTo>
                  <a:cubicBezTo>
                    <a:pt x="21" y="0"/>
                    <a:pt x="21" y="0"/>
                    <a:pt x="22" y="0"/>
                  </a:cubicBezTo>
                  <a:cubicBezTo>
                    <a:pt x="26" y="0"/>
                    <a:pt x="26" y="0"/>
                    <a:pt x="26" y="0"/>
                  </a:cubicBezTo>
                  <a:cubicBezTo>
                    <a:pt x="27" y="0"/>
                    <a:pt x="27" y="0"/>
                    <a:pt x="27" y="1"/>
                  </a:cubicBezTo>
                  <a:cubicBezTo>
                    <a:pt x="27" y="21"/>
                    <a:pt x="27" y="21"/>
                    <a:pt x="27" y="21"/>
                  </a:cubicBezTo>
                  <a:cubicBezTo>
                    <a:pt x="27" y="28"/>
                    <a:pt x="21" y="34"/>
                    <a:pt x="14" y="34"/>
                  </a:cubicBezTo>
                  <a:cubicBezTo>
                    <a:pt x="6" y="34"/>
                    <a:pt x="0" y="28"/>
                    <a:pt x="0" y="21"/>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userDrawn="1"/>
          </p:nvSpPr>
          <p:spPr bwMode="black">
            <a:xfrm>
              <a:off x="296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userDrawn="1"/>
          </p:nvSpPr>
          <p:spPr bwMode="black">
            <a:xfrm>
              <a:off x="3045" y="1104"/>
              <a:ext cx="14" cy="79"/>
            </a:xfrm>
            <a:custGeom>
              <a:avLst/>
              <a:gdLst>
                <a:gd name="T0" fmla="*/ 0 w 6"/>
                <a:gd name="T1" fmla="*/ 1 h 33"/>
                <a:gd name="T2" fmla="*/ 1 w 6"/>
                <a:gd name="T3" fmla="*/ 0 h 33"/>
                <a:gd name="T4" fmla="*/ 5 w 6"/>
                <a:gd name="T5" fmla="*/ 0 h 33"/>
                <a:gd name="T6" fmla="*/ 6 w 6"/>
                <a:gd name="T7" fmla="*/ 1 h 33"/>
                <a:gd name="T8" fmla="*/ 6 w 6"/>
                <a:gd name="T9" fmla="*/ 32 h 33"/>
                <a:gd name="T10" fmla="*/ 5 w 6"/>
                <a:gd name="T11" fmla="*/ 33 h 33"/>
                <a:gd name="T12" fmla="*/ 1 w 6"/>
                <a:gd name="T13" fmla="*/ 33 h 33"/>
                <a:gd name="T14" fmla="*/ 0 w 6"/>
                <a:gd name="T15" fmla="*/ 32 h 33"/>
                <a:gd name="T16" fmla="*/ 0 w 6"/>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3">
                  <a:moveTo>
                    <a:pt x="0" y="1"/>
                  </a:moveTo>
                  <a:cubicBezTo>
                    <a:pt x="0" y="0"/>
                    <a:pt x="0" y="0"/>
                    <a:pt x="1" y="0"/>
                  </a:cubicBezTo>
                  <a:cubicBezTo>
                    <a:pt x="5" y="0"/>
                    <a:pt x="5" y="0"/>
                    <a:pt x="5" y="0"/>
                  </a:cubicBezTo>
                  <a:cubicBezTo>
                    <a:pt x="6" y="0"/>
                    <a:pt x="6" y="0"/>
                    <a:pt x="6" y="1"/>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noEditPoints="1"/>
            </p:cNvSpPr>
            <p:nvPr userDrawn="1"/>
          </p:nvSpPr>
          <p:spPr bwMode="black">
            <a:xfrm>
              <a:off x="3090"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userDrawn="1"/>
          </p:nvSpPr>
          <p:spPr bwMode="black">
            <a:xfrm>
              <a:off x="3201" y="1102"/>
              <a:ext cx="67" cy="83"/>
            </a:xfrm>
            <a:custGeom>
              <a:avLst/>
              <a:gdLst>
                <a:gd name="T0" fmla="*/ 0 w 28"/>
                <a:gd name="T1" fmla="*/ 1 h 35"/>
                <a:gd name="T2" fmla="*/ 1 w 28"/>
                <a:gd name="T3" fmla="*/ 0 h 35"/>
                <a:gd name="T4" fmla="*/ 1 w 28"/>
                <a:gd name="T5" fmla="*/ 0 h 35"/>
                <a:gd name="T6" fmla="*/ 2 w 28"/>
                <a:gd name="T7" fmla="*/ 1 h 35"/>
                <a:gd name="T8" fmla="*/ 22 w 28"/>
                <a:gd name="T9" fmla="*/ 22 h 35"/>
                <a:gd name="T10" fmla="*/ 22 w 28"/>
                <a:gd name="T11" fmla="*/ 22 h 35"/>
                <a:gd name="T12" fmla="*/ 22 w 28"/>
                <a:gd name="T13" fmla="*/ 2 h 35"/>
                <a:gd name="T14" fmla="*/ 23 w 28"/>
                <a:gd name="T15" fmla="*/ 1 h 35"/>
                <a:gd name="T16" fmla="*/ 27 w 28"/>
                <a:gd name="T17" fmla="*/ 1 h 35"/>
                <a:gd name="T18" fmla="*/ 28 w 28"/>
                <a:gd name="T19" fmla="*/ 2 h 35"/>
                <a:gd name="T20" fmla="*/ 28 w 28"/>
                <a:gd name="T21" fmla="*/ 34 h 35"/>
                <a:gd name="T22" fmla="*/ 27 w 28"/>
                <a:gd name="T23" fmla="*/ 35 h 35"/>
                <a:gd name="T24" fmla="*/ 26 w 28"/>
                <a:gd name="T25" fmla="*/ 35 h 35"/>
                <a:gd name="T26" fmla="*/ 26 w 28"/>
                <a:gd name="T27" fmla="*/ 35 h 35"/>
                <a:gd name="T28" fmla="*/ 6 w 28"/>
                <a:gd name="T29" fmla="*/ 13 h 35"/>
                <a:gd name="T30" fmla="*/ 6 w 28"/>
                <a:gd name="T31" fmla="*/ 13 h 35"/>
                <a:gd name="T32" fmla="*/ 6 w 28"/>
                <a:gd name="T33" fmla="*/ 33 h 35"/>
                <a:gd name="T34" fmla="*/ 5 w 28"/>
                <a:gd name="T35" fmla="*/ 34 h 35"/>
                <a:gd name="T36" fmla="*/ 1 w 28"/>
                <a:gd name="T37" fmla="*/ 34 h 35"/>
                <a:gd name="T38" fmla="*/ 0 w 28"/>
                <a:gd name="T39" fmla="*/ 33 h 35"/>
                <a:gd name="T40" fmla="*/ 0 w 28"/>
                <a:gd name="T41"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0" y="1"/>
                  </a:moveTo>
                  <a:cubicBezTo>
                    <a:pt x="0" y="1"/>
                    <a:pt x="0" y="0"/>
                    <a:pt x="1" y="0"/>
                  </a:cubicBezTo>
                  <a:cubicBezTo>
                    <a:pt x="1" y="0"/>
                    <a:pt x="1" y="0"/>
                    <a:pt x="1" y="0"/>
                  </a:cubicBezTo>
                  <a:cubicBezTo>
                    <a:pt x="2" y="0"/>
                    <a:pt x="2" y="0"/>
                    <a:pt x="2" y="1"/>
                  </a:cubicBezTo>
                  <a:cubicBezTo>
                    <a:pt x="22" y="22"/>
                    <a:pt x="22" y="22"/>
                    <a:pt x="22" y="22"/>
                  </a:cubicBezTo>
                  <a:cubicBezTo>
                    <a:pt x="22" y="22"/>
                    <a:pt x="22" y="22"/>
                    <a:pt x="22" y="22"/>
                  </a:cubicBezTo>
                  <a:cubicBezTo>
                    <a:pt x="22" y="2"/>
                    <a:pt x="22" y="2"/>
                    <a:pt x="22" y="2"/>
                  </a:cubicBezTo>
                  <a:cubicBezTo>
                    <a:pt x="22" y="1"/>
                    <a:pt x="22" y="1"/>
                    <a:pt x="23" y="1"/>
                  </a:cubicBezTo>
                  <a:cubicBezTo>
                    <a:pt x="27" y="1"/>
                    <a:pt x="27" y="1"/>
                    <a:pt x="27" y="1"/>
                  </a:cubicBezTo>
                  <a:cubicBezTo>
                    <a:pt x="28" y="1"/>
                    <a:pt x="28" y="1"/>
                    <a:pt x="28" y="2"/>
                  </a:cubicBezTo>
                  <a:cubicBezTo>
                    <a:pt x="28" y="34"/>
                    <a:pt x="28" y="34"/>
                    <a:pt x="28" y="34"/>
                  </a:cubicBezTo>
                  <a:cubicBezTo>
                    <a:pt x="28" y="34"/>
                    <a:pt x="28" y="35"/>
                    <a:pt x="27" y="35"/>
                  </a:cubicBezTo>
                  <a:cubicBezTo>
                    <a:pt x="26" y="35"/>
                    <a:pt x="26" y="35"/>
                    <a:pt x="26" y="35"/>
                  </a:cubicBezTo>
                  <a:cubicBezTo>
                    <a:pt x="26" y="35"/>
                    <a:pt x="26" y="35"/>
                    <a:pt x="26" y="35"/>
                  </a:cubicBezTo>
                  <a:cubicBezTo>
                    <a:pt x="6" y="13"/>
                    <a:pt x="6" y="13"/>
                    <a:pt x="6" y="13"/>
                  </a:cubicBezTo>
                  <a:cubicBezTo>
                    <a:pt x="6" y="13"/>
                    <a:pt x="6" y="13"/>
                    <a:pt x="6" y="13"/>
                  </a:cubicBezTo>
                  <a:cubicBezTo>
                    <a:pt x="6" y="33"/>
                    <a:pt x="6" y="33"/>
                    <a:pt x="6" y="33"/>
                  </a:cubicBezTo>
                  <a:cubicBezTo>
                    <a:pt x="6" y="34"/>
                    <a:pt x="6" y="34"/>
                    <a:pt x="5" y="34"/>
                  </a:cubicBezTo>
                  <a:cubicBezTo>
                    <a:pt x="1" y="34"/>
                    <a:pt x="1" y="34"/>
                    <a:pt x="1" y="34"/>
                  </a:cubicBezTo>
                  <a:cubicBezTo>
                    <a:pt x="0" y="34"/>
                    <a:pt x="0" y="34"/>
                    <a:pt x="0" y="33"/>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userDrawn="1"/>
          </p:nvSpPr>
          <p:spPr bwMode="black">
            <a:xfrm>
              <a:off x="3298" y="1102"/>
              <a:ext cx="52" cy="83"/>
            </a:xfrm>
            <a:custGeom>
              <a:avLst/>
              <a:gdLst>
                <a:gd name="T0" fmla="*/ 0 w 22"/>
                <a:gd name="T1" fmla="*/ 31 h 35"/>
                <a:gd name="T2" fmla="*/ 0 w 22"/>
                <a:gd name="T3" fmla="*/ 30 h 35"/>
                <a:gd name="T4" fmla="*/ 2 w 22"/>
                <a:gd name="T5" fmla="*/ 27 h 35"/>
                <a:gd name="T6" fmla="*/ 3 w 22"/>
                <a:gd name="T7" fmla="*/ 26 h 35"/>
                <a:gd name="T8" fmla="*/ 11 w 22"/>
                <a:gd name="T9" fmla="*/ 29 h 35"/>
                <a:gd name="T10" fmla="*/ 15 w 22"/>
                <a:gd name="T11" fmla="*/ 26 h 35"/>
                <a:gd name="T12" fmla="*/ 9 w 22"/>
                <a:gd name="T13" fmla="*/ 20 h 35"/>
                <a:gd name="T14" fmla="*/ 0 w 22"/>
                <a:gd name="T15" fmla="*/ 10 h 35"/>
                <a:gd name="T16" fmla="*/ 11 w 22"/>
                <a:gd name="T17" fmla="*/ 0 h 35"/>
                <a:gd name="T18" fmla="*/ 20 w 22"/>
                <a:gd name="T19" fmla="*/ 4 h 35"/>
                <a:gd name="T20" fmla="*/ 20 w 22"/>
                <a:gd name="T21" fmla="*/ 5 h 35"/>
                <a:gd name="T22" fmla="*/ 19 w 22"/>
                <a:gd name="T23" fmla="*/ 8 h 35"/>
                <a:gd name="T24" fmla="*/ 17 w 22"/>
                <a:gd name="T25" fmla="*/ 8 h 35"/>
                <a:gd name="T26" fmla="*/ 10 w 22"/>
                <a:gd name="T27" fmla="*/ 6 h 35"/>
                <a:gd name="T28" fmla="*/ 6 w 22"/>
                <a:gd name="T29" fmla="*/ 9 h 35"/>
                <a:gd name="T30" fmla="*/ 12 w 22"/>
                <a:gd name="T31" fmla="*/ 15 h 35"/>
                <a:gd name="T32" fmla="*/ 22 w 22"/>
                <a:gd name="T33" fmla="*/ 25 h 35"/>
                <a:gd name="T34" fmla="*/ 11 w 22"/>
                <a:gd name="T35" fmla="*/ 35 h 35"/>
                <a:gd name="T36" fmla="*/ 0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0" y="31"/>
                  </a:moveTo>
                  <a:cubicBezTo>
                    <a:pt x="0" y="31"/>
                    <a:pt x="0" y="30"/>
                    <a:pt x="0" y="30"/>
                  </a:cubicBezTo>
                  <a:cubicBezTo>
                    <a:pt x="2" y="27"/>
                    <a:pt x="2" y="27"/>
                    <a:pt x="2" y="27"/>
                  </a:cubicBezTo>
                  <a:cubicBezTo>
                    <a:pt x="2" y="26"/>
                    <a:pt x="3" y="26"/>
                    <a:pt x="3" y="26"/>
                  </a:cubicBezTo>
                  <a:cubicBezTo>
                    <a:pt x="5" y="28"/>
                    <a:pt x="7" y="29"/>
                    <a:pt x="11" y="29"/>
                  </a:cubicBezTo>
                  <a:cubicBezTo>
                    <a:pt x="13" y="29"/>
                    <a:pt x="15" y="28"/>
                    <a:pt x="15" y="26"/>
                  </a:cubicBezTo>
                  <a:cubicBezTo>
                    <a:pt x="15" y="23"/>
                    <a:pt x="13" y="22"/>
                    <a:pt x="9" y="20"/>
                  </a:cubicBezTo>
                  <a:cubicBezTo>
                    <a:pt x="4" y="18"/>
                    <a:pt x="0" y="15"/>
                    <a:pt x="0" y="10"/>
                  </a:cubicBezTo>
                  <a:cubicBezTo>
                    <a:pt x="0" y="5"/>
                    <a:pt x="3" y="0"/>
                    <a:pt x="11" y="0"/>
                  </a:cubicBezTo>
                  <a:cubicBezTo>
                    <a:pt x="15" y="0"/>
                    <a:pt x="19" y="3"/>
                    <a:pt x="20" y="4"/>
                  </a:cubicBezTo>
                  <a:cubicBezTo>
                    <a:pt x="21" y="4"/>
                    <a:pt x="21" y="5"/>
                    <a:pt x="20" y="5"/>
                  </a:cubicBezTo>
                  <a:cubicBezTo>
                    <a:pt x="19" y="8"/>
                    <a:pt x="19" y="8"/>
                    <a:pt x="19" y="8"/>
                  </a:cubicBezTo>
                  <a:cubicBezTo>
                    <a:pt x="18" y="8"/>
                    <a:pt x="18" y="9"/>
                    <a:pt x="17" y="8"/>
                  </a:cubicBezTo>
                  <a:cubicBezTo>
                    <a:pt x="15" y="7"/>
                    <a:pt x="13" y="6"/>
                    <a:pt x="10" y="6"/>
                  </a:cubicBezTo>
                  <a:cubicBezTo>
                    <a:pt x="8" y="6"/>
                    <a:pt x="6" y="7"/>
                    <a:pt x="6" y="9"/>
                  </a:cubicBezTo>
                  <a:cubicBezTo>
                    <a:pt x="6" y="11"/>
                    <a:pt x="8" y="13"/>
                    <a:pt x="12" y="15"/>
                  </a:cubicBezTo>
                  <a:cubicBezTo>
                    <a:pt x="16" y="16"/>
                    <a:pt x="22" y="19"/>
                    <a:pt x="22" y="25"/>
                  </a:cubicBezTo>
                  <a:cubicBezTo>
                    <a:pt x="22" y="30"/>
                    <a:pt x="18" y="35"/>
                    <a:pt x="11" y="35"/>
                  </a:cubicBezTo>
                  <a:cubicBezTo>
                    <a:pt x="5" y="35"/>
                    <a:pt x="2" y="32"/>
                    <a:pt x="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userDrawn="1"/>
          </p:nvSpPr>
          <p:spPr bwMode="black">
            <a:xfrm>
              <a:off x="3412" y="1104"/>
              <a:ext cx="54"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8" y="33"/>
                    <a:pt x="8" y="33"/>
                    <a:pt x="8" y="32"/>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userDrawn="1"/>
          </p:nvSpPr>
          <p:spPr bwMode="black">
            <a:xfrm>
              <a:off x="3492" y="1104"/>
              <a:ext cx="67" cy="79"/>
            </a:xfrm>
            <a:custGeom>
              <a:avLst/>
              <a:gdLst>
                <a:gd name="T0" fmla="*/ 0 w 28"/>
                <a:gd name="T1" fmla="*/ 1 h 33"/>
                <a:gd name="T2" fmla="*/ 1 w 28"/>
                <a:gd name="T3" fmla="*/ 0 h 33"/>
                <a:gd name="T4" fmla="*/ 6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6" y="33"/>
                  </a:cubicBezTo>
                  <a:cubicBezTo>
                    <a:pt x="1" y="33"/>
                    <a:pt x="1" y="33"/>
                    <a:pt x="1" y="33"/>
                  </a:cubicBezTo>
                  <a:cubicBezTo>
                    <a:pt x="1"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noEditPoints="1"/>
            </p:cNvSpPr>
            <p:nvPr userDrawn="1"/>
          </p:nvSpPr>
          <p:spPr bwMode="black">
            <a:xfrm>
              <a:off x="3585" y="1102"/>
              <a:ext cx="75"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userDrawn="1"/>
          </p:nvSpPr>
          <p:spPr bwMode="black">
            <a:xfrm>
              <a:off x="367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9" y="33"/>
                    <a:pt x="9" y="32"/>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userDrawn="1"/>
          </p:nvSpPr>
          <p:spPr bwMode="black">
            <a:xfrm>
              <a:off x="3793" y="1102"/>
              <a:ext cx="88" cy="83"/>
            </a:xfrm>
            <a:custGeom>
              <a:avLst/>
              <a:gdLst>
                <a:gd name="T0" fmla="*/ 5 w 37"/>
                <a:gd name="T1" fmla="*/ 1 h 35"/>
                <a:gd name="T2" fmla="*/ 6 w 37"/>
                <a:gd name="T3" fmla="*/ 0 h 35"/>
                <a:gd name="T4" fmla="*/ 7 w 37"/>
                <a:gd name="T5" fmla="*/ 0 h 35"/>
                <a:gd name="T6" fmla="*/ 8 w 37"/>
                <a:gd name="T7" fmla="*/ 1 h 35"/>
                <a:gd name="T8" fmla="*/ 18 w 37"/>
                <a:gd name="T9" fmla="*/ 23 h 35"/>
                <a:gd name="T10" fmla="*/ 19 w 37"/>
                <a:gd name="T11" fmla="*/ 23 h 35"/>
                <a:gd name="T12" fmla="*/ 29 w 37"/>
                <a:gd name="T13" fmla="*/ 1 h 35"/>
                <a:gd name="T14" fmla="*/ 30 w 37"/>
                <a:gd name="T15" fmla="*/ 0 h 35"/>
                <a:gd name="T16" fmla="*/ 31 w 37"/>
                <a:gd name="T17" fmla="*/ 0 h 35"/>
                <a:gd name="T18" fmla="*/ 32 w 37"/>
                <a:gd name="T19" fmla="*/ 1 h 35"/>
                <a:gd name="T20" fmla="*/ 37 w 37"/>
                <a:gd name="T21" fmla="*/ 33 h 35"/>
                <a:gd name="T22" fmla="*/ 36 w 37"/>
                <a:gd name="T23" fmla="*/ 34 h 35"/>
                <a:gd name="T24" fmla="*/ 32 w 37"/>
                <a:gd name="T25" fmla="*/ 34 h 35"/>
                <a:gd name="T26" fmla="*/ 31 w 37"/>
                <a:gd name="T27" fmla="*/ 34 h 35"/>
                <a:gd name="T28" fmla="*/ 28 w 37"/>
                <a:gd name="T29" fmla="*/ 15 h 35"/>
                <a:gd name="T30" fmla="*/ 28 w 37"/>
                <a:gd name="T31" fmla="*/ 15 h 35"/>
                <a:gd name="T32" fmla="*/ 20 w 37"/>
                <a:gd name="T33" fmla="*/ 34 h 35"/>
                <a:gd name="T34" fmla="*/ 19 w 37"/>
                <a:gd name="T35" fmla="*/ 35 h 35"/>
                <a:gd name="T36" fmla="*/ 18 w 37"/>
                <a:gd name="T37" fmla="*/ 35 h 35"/>
                <a:gd name="T38" fmla="*/ 17 w 37"/>
                <a:gd name="T39" fmla="*/ 34 h 35"/>
                <a:gd name="T40" fmla="*/ 9 w 37"/>
                <a:gd name="T41" fmla="*/ 15 h 35"/>
                <a:gd name="T42" fmla="*/ 9 w 37"/>
                <a:gd name="T43" fmla="*/ 15 h 35"/>
                <a:gd name="T44" fmla="*/ 6 w 37"/>
                <a:gd name="T45" fmla="*/ 34 h 35"/>
                <a:gd name="T46" fmla="*/ 5 w 37"/>
                <a:gd name="T47" fmla="*/ 34 h 35"/>
                <a:gd name="T48" fmla="*/ 1 w 37"/>
                <a:gd name="T49" fmla="*/ 34 h 35"/>
                <a:gd name="T50" fmla="*/ 0 w 37"/>
                <a:gd name="T51" fmla="*/ 33 h 35"/>
                <a:gd name="T52" fmla="*/ 5 w 37"/>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35">
                  <a:moveTo>
                    <a:pt x="5" y="1"/>
                  </a:moveTo>
                  <a:cubicBezTo>
                    <a:pt x="6" y="1"/>
                    <a:pt x="6" y="0"/>
                    <a:pt x="6" y="0"/>
                  </a:cubicBezTo>
                  <a:cubicBezTo>
                    <a:pt x="7" y="0"/>
                    <a:pt x="7" y="0"/>
                    <a:pt x="7" y="0"/>
                  </a:cubicBezTo>
                  <a:cubicBezTo>
                    <a:pt x="7" y="0"/>
                    <a:pt x="8" y="1"/>
                    <a:pt x="8" y="1"/>
                  </a:cubicBezTo>
                  <a:cubicBezTo>
                    <a:pt x="18" y="23"/>
                    <a:pt x="18" y="23"/>
                    <a:pt x="18" y="23"/>
                  </a:cubicBezTo>
                  <a:cubicBezTo>
                    <a:pt x="19" y="23"/>
                    <a:pt x="19" y="23"/>
                    <a:pt x="19" y="23"/>
                  </a:cubicBezTo>
                  <a:cubicBezTo>
                    <a:pt x="29" y="1"/>
                    <a:pt x="29" y="1"/>
                    <a:pt x="29" y="1"/>
                  </a:cubicBezTo>
                  <a:cubicBezTo>
                    <a:pt x="29" y="1"/>
                    <a:pt x="30" y="0"/>
                    <a:pt x="30" y="0"/>
                  </a:cubicBezTo>
                  <a:cubicBezTo>
                    <a:pt x="31" y="0"/>
                    <a:pt x="31" y="0"/>
                    <a:pt x="31" y="0"/>
                  </a:cubicBezTo>
                  <a:cubicBezTo>
                    <a:pt x="31" y="0"/>
                    <a:pt x="32" y="1"/>
                    <a:pt x="32" y="1"/>
                  </a:cubicBezTo>
                  <a:cubicBezTo>
                    <a:pt x="37" y="33"/>
                    <a:pt x="37" y="33"/>
                    <a:pt x="37" y="33"/>
                  </a:cubicBezTo>
                  <a:cubicBezTo>
                    <a:pt x="37" y="34"/>
                    <a:pt x="37" y="34"/>
                    <a:pt x="36" y="34"/>
                  </a:cubicBezTo>
                  <a:cubicBezTo>
                    <a:pt x="32" y="34"/>
                    <a:pt x="32" y="34"/>
                    <a:pt x="32" y="34"/>
                  </a:cubicBezTo>
                  <a:cubicBezTo>
                    <a:pt x="32" y="34"/>
                    <a:pt x="31" y="34"/>
                    <a:pt x="31" y="34"/>
                  </a:cubicBezTo>
                  <a:cubicBezTo>
                    <a:pt x="28" y="15"/>
                    <a:pt x="28" y="15"/>
                    <a:pt x="28" y="15"/>
                  </a:cubicBezTo>
                  <a:cubicBezTo>
                    <a:pt x="28" y="15"/>
                    <a:pt x="28" y="15"/>
                    <a:pt x="28" y="15"/>
                  </a:cubicBezTo>
                  <a:cubicBezTo>
                    <a:pt x="20" y="34"/>
                    <a:pt x="20" y="34"/>
                    <a:pt x="20" y="34"/>
                  </a:cubicBezTo>
                  <a:cubicBezTo>
                    <a:pt x="20" y="35"/>
                    <a:pt x="19" y="35"/>
                    <a:pt x="19" y="35"/>
                  </a:cubicBezTo>
                  <a:cubicBezTo>
                    <a:pt x="18" y="35"/>
                    <a:pt x="18" y="35"/>
                    <a:pt x="18" y="35"/>
                  </a:cubicBezTo>
                  <a:cubicBezTo>
                    <a:pt x="18" y="35"/>
                    <a:pt x="17" y="35"/>
                    <a:pt x="17" y="34"/>
                  </a:cubicBezTo>
                  <a:cubicBezTo>
                    <a:pt x="9" y="15"/>
                    <a:pt x="9" y="15"/>
                    <a:pt x="9" y="15"/>
                  </a:cubicBezTo>
                  <a:cubicBezTo>
                    <a:pt x="9" y="15"/>
                    <a:pt x="9" y="15"/>
                    <a:pt x="9" y="15"/>
                  </a:cubicBezTo>
                  <a:cubicBezTo>
                    <a:pt x="6" y="34"/>
                    <a:pt x="6" y="34"/>
                    <a:pt x="6" y="34"/>
                  </a:cubicBezTo>
                  <a:cubicBezTo>
                    <a:pt x="6" y="34"/>
                    <a:pt x="5" y="34"/>
                    <a:pt x="5" y="34"/>
                  </a:cubicBezTo>
                  <a:cubicBezTo>
                    <a:pt x="1" y="34"/>
                    <a:pt x="1" y="34"/>
                    <a:pt x="1" y="34"/>
                  </a:cubicBezTo>
                  <a:cubicBezTo>
                    <a:pt x="0" y="34"/>
                    <a:pt x="0" y="34"/>
                    <a:pt x="0" y="33"/>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noEditPoints="1"/>
            </p:cNvSpPr>
            <p:nvPr userDrawn="1"/>
          </p:nvSpPr>
          <p:spPr bwMode="black">
            <a:xfrm>
              <a:off x="3902"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userDrawn="1"/>
          </p:nvSpPr>
          <p:spPr bwMode="black">
            <a:xfrm>
              <a:off x="3989"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10" y="33"/>
                    <a:pt x="10" y="33"/>
                    <a:pt x="10" y="33"/>
                  </a:cubicBezTo>
                  <a:cubicBezTo>
                    <a:pt x="9" y="33"/>
                    <a:pt x="9" y="33"/>
                    <a:pt x="9" y="32"/>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userDrawn="1"/>
          </p:nvSpPr>
          <p:spPr bwMode="black">
            <a:xfrm>
              <a:off x="4065"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8" y="33"/>
                    <a:pt x="8" y="32"/>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userDrawn="1"/>
          </p:nvSpPr>
          <p:spPr bwMode="black">
            <a:xfrm>
              <a:off x="4146"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7 w 22"/>
                <a:gd name="T13" fmla="*/ 6 h 33"/>
                <a:gd name="T14" fmla="*/ 7 w 22"/>
                <a:gd name="T15" fmla="*/ 13 h 33"/>
                <a:gd name="T16" fmla="*/ 19 w 22"/>
                <a:gd name="T17" fmla="*/ 13 h 33"/>
                <a:gd name="T18" fmla="*/ 19 w 22"/>
                <a:gd name="T19" fmla="*/ 14 h 33"/>
                <a:gd name="T20" fmla="*/ 19 w 22"/>
                <a:gd name="T21" fmla="*/ 18 h 33"/>
                <a:gd name="T22" fmla="*/ 19 w 22"/>
                <a:gd name="T23" fmla="*/ 19 h 33"/>
                <a:gd name="T24" fmla="*/ 7 w 22"/>
                <a:gd name="T25" fmla="*/ 19 h 33"/>
                <a:gd name="T26" fmla="*/ 7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7" y="6"/>
                    <a:pt x="7" y="6"/>
                    <a:pt x="7" y="6"/>
                  </a:cubicBezTo>
                  <a:cubicBezTo>
                    <a:pt x="7" y="13"/>
                    <a:pt x="7" y="13"/>
                    <a:pt x="7" y="13"/>
                  </a:cubicBezTo>
                  <a:cubicBezTo>
                    <a:pt x="19" y="13"/>
                    <a:pt x="19" y="13"/>
                    <a:pt x="19" y="13"/>
                  </a:cubicBezTo>
                  <a:cubicBezTo>
                    <a:pt x="19" y="13"/>
                    <a:pt x="19" y="14"/>
                    <a:pt x="19" y="14"/>
                  </a:cubicBezTo>
                  <a:cubicBezTo>
                    <a:pt x="19" y="18"/>
                    <a:pt x="19" y="18"/>
                    <a:pt x="19" y="18"/>
                  </a:cubicBezTo>
                  <a:cubicBezTo>
                    <a:pt x="19" y="19"/>
                    <a:pt x="19" y="19"/>
                    <a:pt x="19" y="19"/>
                  </a:cubicBezTo>
                  <a:cubicBezTo>
                    <a:pt x="7" y="19"/>
                    <a:pt x="7" y="19"/>
                    <a:pt x="7" y="19"/>
                  </a:cubicBezTo>
                  <a:cubicBezTo>
                    <a:pt x="7" y="28"/>
                    <a:pt x="7" y="28"/>
                    <a:pt x="7"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noEditPoints="1"/>
            </p:cNvSpPr>
            <p:nvPr userDrawn="1"/>
          </p:nvSpPr>
          <p:spPr bwMode="black">
            <a:xfrm>
              <a:off x="4226" y="1104"/>
              <a:ext cx="62" cy="79"/>
            </a:xfrm>
            <a:custGeom>
              <a:avLst/>
              <a:gdLst>
                <a:gd name="T0" fmla="*/ 0 w 26"/>
                <a:gd name="T1" fmla="*/ 1 h 33"/>
                <a:gd name="T2" fmla="*/ 1 w 26"/>
                <a:gd name="T3" fmla="*/ 0 h 33"/>
                <a:gd name="T4" fmla="*/ 15 w 26"/>
                <a:gd name="T5" fmla="*/ 0 h 33"/>
                <a:gd name="T6" fmla="*/ 26 w 26"/>
                <a:gd name="T7" fmla="*/ 10 h 33"/>
                <a:gd name="T8" fmla="*/ 18 w 26"/>
                <a:gd name="T9" fmla="*/ 20 h 33"/>
                <a:gd name="T10" fmla="*/ 25 w 26"/>
                <a:gd name="T11" fmla="*/ 32 h 33"/>
                <a:gd name="T12" fmla="*/ 24 w 26"/>
                <a:gd name="T13" fmla="*/ 33 h 33"/>
                <a:gd name="T14" fmla="*/ 19 w 26"/>
                <a:gd name="T15" fmla="*/ 33 h 33"/>
                <a:gd name="T16" fmla="*/ 18 w 26"/>
                <a:gd name="T17" fmla="*/ 33 h 33"/>
                <a:gd name="T18" fmla="*/ 12 w 26"/>
                <a:gd name="T19" fmla="*/ 20 h 33"/>
                <a:gd name="T20" fmla="*/ 7 w 26"/>
                <a:gd name="T21" fmla="*/ 20 h 33"/>
                <a:gd name="T22" fmla="*/ 7 w 26"/>
                <a:gd name="T23" fmla="*/ 32 h 33"/>
                <a:gd name="T24" fmla="*/ 6 w 26"/>
                <a:gd name="T25" fmla="*/ 33 h 33"/>
                <a:gd name="T26" fmla="*/ 1 w 26"/>
                <a:gd name="T27" fmla="*/ 33 h 33"/>
                <a:gd name="T28" fmla="*/ 0 w 26"/>
                <a:gd name="T29" fmla="*/ 32 h 33"/>
                <a:gd name="T30" fmla="*/ 0 w 26"/>
                <a:gd name="T31" fmla="*/ 1 h 33"/>
                <a:gd name="T32" fmla="*/ 15 w 26"/>
                <a:gd name="T33" fmla="*/ 15 h 33"/>
                <a:gd name="T34" fmla="*/ 19 w 26"/>
                <a:gd name="T35" fmla="*/ 10 h 33"/>
                <a:gd name="T36" fmla="*/ 15 w 26"/>
                <a:gd name="T37" fmla="*/ 6 h 33"/>
                <a:gd name="T38" fmla="*/ 7 w 26"/>
                <a:gd name="T39" fmla="*/ 6 h 33"/>
                <a:gd name="T40" fmla="*/ 7 w 26"/>
                <a:gd name="T41" fmla="*/ 15 h 33"/>
                <a:gd name="T42" fmla="*/ 15 w 26"/>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3">
                  <a:moveTo>
                    <a:pt x="0" y="1"/>
                  </a:moveTo>
                  <a:cubicBezTo>
                    <a:pt x="0" y="0"/>
                    <a:pt x="1" y="0"/>
                    <a:pt x="1" y="0"/>
                  </a:cubicBezTo>
                  <a:cubicBezTo>
                    <a:pt x="15" y="0"/>
                    <a:pt x="15" y="0"/>
                    <a:pt x="15" y="0"/>
                  </a:cubicBezTo>
                  <a:cubicBezTo>
                    <a:pt x="21" y="0"/>
                    <a:pt x="26" y="4"/>
                    <a:pt x="26" y="10"/>
                  </a:cubicBezTo>
                  <a:cubicBezTo>
                    <a:pt x="26" y="15"/>
                    <a:pt x="23"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7" y="20"/>
                    <a:pt x="7" y="20"/>
                    <a:pt x="7" y="20"/>
                  </a:cubicBezTo>
                  <a:cubicBezTo>
                    <a:pt x="7" y="32"/>
                    <a:pt x="7" y="32"/>
                    <a:pt x="7" y="32"/>
                  </a:cubicBezTo>
                  <a:cubicBezTo>
                    <a:pt x="7" y="33"/>
                    <a:pt x="6" y="33"/>
                    <a:pt x="6" y="33"/>
                  </a:cubicBezTo>
                  <a:cubicBezTo>
                    <a:pt x="1" y="33"/>
                    <a:pt x="1" y="33"/>
                    <a:pt x="1" y="33"/>
                  </a:cubicBezTo>
                  <a:cubicBezTo>
                    <a:pt x="1" y="33"/>
                    <a:pt x="0" y="33"/>
                    <a:pt x="0" y="32"/>
                  </a:cubicBezTo>
                  <a:lnTo>
                    <a:pt x="0" y="1"/>
                  </a:lnTo>
                  <a:close/>
                  <a:moveTo>
                    <a:pt x="15" y="15"/>
                  </a:moveTo>
                  <a:cubicBezTo>
                    <a:pt x="17" y="15"/>
                    <a:pt x="19" y="13"/>
                    <a:pt x="19" y="10"/>
                  </a:cubicBezTo>
                  <a:cubicBezTo>
                    <a:pt x="19" y="8"/>
                    <a:pt x="17" y="6"/>
                    <a:pt x="15" y="6"/>
                  </a:cubicBezTo>
                  <a:cubicBezTo>
                    <a:pt x="7" y="6"/>
                    <a:pt x="7" y="6"/>
                    <a:pt x="7" y="6"/>
                  </a:cubicBezTo>
                  <a:cubicBezTo>
                    <a:pt x="7" y="15"/>
                    <a:pt x="7" y="15"/>
                    <a:pt x="7"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3"/>
            <p:cNvSpPr>
              <a:spLocks noChangeArrowheads="1"/>
            </p:cNvSpPr>
            <p:nvPr userDrawn="1"/>
          </p:nvSpPr>
          <p:spPr bwMode="black">
            <a:xfrm>
              <a:off x="4311" y="1164"/>
              <a:ext cx="22"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userDrawn="1"/>
          </p:nvSpPr>
          <p:spPr bwMode="black">
            <a:xfrm>
              <a:off x="4406" y="1104"/>
              <a:ext cx="66" cy="79"/>
            </a:xfrm>
            <a:custGeom>
              <a:avLst/>
              <a:gdLst>
                <a:gd name="T0" fmla="*/ 0 w 28"/>
                <a:gd name="T1" fmla="*/ 1 h 33"/>
                <a:gd name="T2" fmla="*/ 0 w 28"/>
                <a:gd name="T3" fmla="*/ 0 h 33"/>
                <a:gd name="T4" fmla="*/ 5 w 28"/>
                <a:gd name="T5" fmla="*/ 0 h 33"/>
                <a:gd name="T6" fmla="*/ 6 w 28"/>
                <a:gd name="T7" fmla="*/ 1 h 33"/>
                <a:gd name="T8" fmla="*/ 6 w 28"/>
                <a:gd name="T9" fmla="*/ 13 h 33"/>
                <a:gd name="T10" fmla="*/ 21 w 28"/>
                <a:gd name="T11" fmla="*/ 13 h 33"/>
                <a:gd name="T12" fmla="*/ 21 w 28"/>
                <a:gd name="T13" fmla="*/ 1 h 33"/>
                <a:gd name="T14" fmla="*/ 22 w 28"/>
                <a:gd name="T15" fmla="*/ 0 h 33"/>
                <a:gd name="T16" fmla="*/ 27 w 28"/>
                <a:gd name="T17" fmla="*/ 0 h 33"/>
                <a:gd name="T18" fmla="*/ 28 w 28"/>
                <a:gd name="T19" fmla="*/ 1 h 33"/>
                <a:gd name="T20" fmla="*/ 28 w 28"/>
                <a:gd name="T21" fmla="*/ 32 h 33"/>
                <a:gd name="T22" fmla="*/ 27 w 28"/>
                <a:gd name="T23" fmla="*/ 33 h 33"/>
                <a:gd name="T24" fmla="*/ 22 w 28"/>
                <a:gd name="T25" fmla="*/ 33 h 33"/>
                <a:gd name="T26" fmla="*/ 21 w 28"/>
                <a:gd name="T27" fmla="*/ 32 h 33"/>
                <a:gd name="T28" fmla="*/ 21 w 28"/>
                <a:gd name="T29" fmla="*/ 19 h 33"/>
                <a:gd name="T30" fmla="*/ 6 w 28"/>
                <a:gd name="T31" fmla="*/ 19 h 33"/>
                <a:gd name="T32" fmla="*/ 6 w 28"/>
                <a:gd name="T33" fmla="*/ 32 h 33"/>
                <a:gd name="T34" fmla="*/ 5 w 28"/>
                <a:gd name="T35" fmla="*/ 33 h 33"/>
                <a:gd name="T36" fmla="*/ 0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0" y="0"/>
                  </a:cubicBezTo>
                  <a:cubicBezTo>
                    <a:pt x="5" y="0"/>
                    <a:pt x="5" y="0"/>
                    <a:pt x="5" y="0"/>
                  </a:cubicBezTo>
                  <a:cubicBezTo>
                    <a:pt x="5" y="0"/>
                    <a:pt x="6" y="0"/>
                    <a:pt x="6" y="1"/>
                  </a:cubicBezTo>
                  <a:cubicBezTo>
                    <a:pt x="6" y="13"/>
                    <a:pt x="6" y="13"/>
                    <a:pt x="6" y="13"/>
                  </a:cubicBezTo>
                  <a:cubicBezTo>
                    <a:pt x="21" y="13"/>
                    <a:pt x="21" y="13"/>
                    <a:pt x="21" y="13"/>
                  </a:cubicBezTo>
                  <a:cubicBezTo>
                    <a:pt x="21" y="1"/>
                    <a:pt x="21" y="1"/>
                    <a:pt x="21" y="1"/>
                  </a:cubicBezTo>
                  <a:cubicBezTo>
                    <a:pt x="21" y="0"/>
                    <a:pt x="22" y="0"/>
                    <a:pt x="22" y="0"/>
                  </a:cubicBezTo>
                  <a:cubicBezTo>
                    <a:pt x="27" y="0"/>
                    <a:pt x="27" y="0"/>
                    <a:pt x="27" y="0"/>
                  </a:cubicBezTo>
                  <a:cubicBezTo>
                    <a:pt x="27" y="0"/>
                    <a:pt x="28" y="0"/>
                    <a:pt x="28" y="1"/>
                  </a:cubicBezTo>
                  <a:cubicBezTo>
                    <a:pt x="28" y="32"/>
                    <a:pt x="28" y="32"/>
                    <a:pt x="28" y="32"/>
                  </a:cubicBezTo>
                  <a:cubicBezTo>
                    <a:pt x="28" y="33"/>
                    <a:pt x="27" y="33"/>
                    <a:pt x="27" y="33"/>
                  </a:cubicBezTo>
                  <a:cubicBezTo>
                    <a:pt x="22" y="33"/>
                    <a:pt x="22" y="33"/>
                    <a:pt x="22" y="33"/>
                  </a:cubicBezTo>
                  <a:cubicBezTo>
                    <a:pt x="22" y="33"/>
                    <a:pt x="21" y="33"/>
                    <a:pt x="21" y="32"/>
                  </a:cubicBezTo>
                  <a:cubicBezTo>
                    <a:pt x="21" y="19"/>
                    <a:pt x="21" y="19"/>
                    <a:pt x="21" y="19"/>
                  </a:cubicBezTo>
                  <a:cubicBezTo>
                    <a:pt x="6" y="19"/>
                    <a:pt x="6" y="19"/>
                    <a:pt x="6" y="19"/>
                  </a:cubicBezTo>
                  <a:cubicBezTo>
                    <a:pt x="6" y="32"/>
                    <a:pt x="6" y="32"/>
                    <a:pt x="6" y="32"/>
                  </a:cubicBezTo>
                  <a:cubicBezTo>
                    <a:pt x="6" y="33"/>
                    <a:pt x="5" y="33"/>
                    <a:pt x="5" y="33"/>
                  </a:cubicBezTo>
                  <a:cubicBezTo>
                    <a:pt x="0" y="33"/>
                    <a:pt x="0" y="33"/>
                    <a:pt x="0"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userDrawn="1"/>
          </p:nvSpPr>
          <p:spPr bwMode="black">
            <a:xfrm>
              <a:off x="4505"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noEditPoints="1"/>
            </p:cNvSpPr>
            <p:nvPr userDrawn="1"/>
          </p:nvSpPr>
          <p:spPr bwMode="black">
            <a:xfrm>
              <a:off x="4576"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6 w 32"/>
                <a:gd name="T17" fmla="*/ 33 h 34"/>
                <a:gd name="T18" fmla="*/ 23 w 32"/>
                <a:gd name="T19" fmla="*/ 28 h 34"/>
                <a:gd name="T20" fmla="*/ 9 w 32"/>
                <a:gd name="T21" fmla="*/ 28 h 34"/>
                <a:gd name="T22" fmla="*/ 7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6"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6" y="33"/>
                  </a:cubicBezTo>
                  <a:cubicBezTo>
                    <a:pt x="23" y="28"/>
                    <a:pt x="23" y="28"/>
                    <a:pt x="23" y="28"/>
                  </a:cubicBezTo>
                  <a:cubicBezTo>
                    <a:pt x="9" y="28"/>
                    <a:pt x="9" y="28"/>
                    <a:pt x="9" y="28"/>
                  </a:cubicBezTo>
                  <a:cubicBezTo>
                    <a:pt x="7" y="33"/>
                    <a:pt x="7" y="33"/>
                    <a:pt x="7"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userDrawn="1"/>
          </p:nvSpPr>
          <p:spPr bwMode="black">
            <a:xfrm>
              <a:off x="4678"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5"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userDrawn="1"/>
          </p:nvSpPr>
          <p:spPr bwMode="black">
            <a:xfrm>
              <a:off x="4737"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userDrawn="1"/>
          </p:nvSpPr>
          <p:spPr bwMode="black">
            <a:xfrm>
              <a:off x="4820" y="1104"/>
              <a:ext cx="66" cy="79"/>
            </a:xfrm>
            <a:custGeom>
              <a:avLst/>
              <a:gdLst>
                <a:gd name="T0" fmla="*/ 0 w 28"/>
                <a:gd name="T1" fmla="*/ 1 h 33"/>
                <a:gd name="T2" fmla="*/ 1 w 28"/>
                <a:gd name="T3" fmla="*/ 0 h 33"/>
                <a:gd name="T4" fmla="*/ 5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5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1" y="0"/>
                  </a:cubicBezTo>
                  <a:cubicBezTo>
                    <a:pt x="5" y="0"/>
                    <a:pt x="5" y="0"/>
                    <a:pt x="5"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userDrawn="1"/>
          </p:nvSpPr>
          <p:spPr bwMode="black">
            <a:xfrm>
              <a:off x="4960" y="1102"/>
              <a:ext cx="68" cy="83"/>
            </a:xfrm>
            <a:custGeom>
              <a:avLst/>
              <a:gdLst>
                <a:gd name="T0" fmla="*/ 17 w 29"/>
                <a:gd name="T1" fmla="*/ 0 h 35"/>
                <a:gd name="T2" fmla="*/ 28 w 29"/>
                <a:gd name="T3" fmla="*/ 5 h 35"/>
                <a:gd name="T4" fmla="*/ 28 w 29"/>
                <a:gd name="T5" fmla="*/ 6 h 35"/>
                <a:gd name="T6" fmla="*/ 26 w 29"/>
                <a:gd name="T7" fmla="*/ 9 h 35"/>
                <a:gd name="T8" fmla="*/ 24 w 29"/>
                <a:gd name="T9" fmla="*/ 9 h 35"/>
                <a:gd name="T10" fmla="*/ 17 w 29"/>
                <a:gd name="T11" fmla="*/ 6 h 35"/>
                <a:gd name="T12" fmla="*/ 6 w 29"/>
                <a:gd name="T13" fmla="*/ 17 h 35"/>
                <a:gd name="T14" fmla="*/ 17 w 29"/>
                <a:gd name="T15" fmla="*/ 29 h 35"/>
                <a:gd name="T16" fmla="*/ 24 w 29"/>
                <a:gd name="T17" fmla="*/ 26 h 35"/>
                <a:gd name="T18" fmla="*/ 26 w 29"/>
                <a:gd name="T19" fmla="*/ 26 h 35"/>
                <a:gd name="T20" fmla="*/ 29 w 29"/>
                <a:gd name="T21" fmla="*/ 29 h 35"/>
                <a:gd name="T22" fmla="*/ 28 w 29"/>
                <a:gd name="T23" fmla="*/ 30 h 35"/>
                <a:gd name="T24" fmla="*/ 17 w 29"/>
                <a:gd name="T25" fmla="*/ 35 h 35"/>
                <a:gd name="T26" fmla="*/ 0 w 29"/>
                <a:gd name="T27" fmla="*/ 18 h 35"/>
                <a:gd name="T28" fmla="*/ 17 w 29"/>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5">
                  <a:moveTo>
                    <a:pt x="17" y="0"/>
                  </a:moveTo>
                  <a:cubicBezTo>
                    <a:pt x="22" y="0"/>
                    <a:pt x="25" y="2"/>
                    <a:pt x="28" y="5"/>
                  </a:cubicBezTo>
                  <a:cubicBezTo>
                    <a:pt x="29" y="5"/>
                    <a:pt x="29" y="6"/>
                    <a:pt x="28" y="6"/>
                  </a:cubicBezTo>
                  <a:cubicBezTo>
                    <a:pt x="26" y="9"/>
                    <a:pt x="26" y="9"/>
                    <a:pt x="26" y="9"/>
                  </a:cubicBezTo>
                  <a:cubicBezTo>
                    <a:pt x="25" y="10"/>
                    <a:pt x="25" y="10"/>
                    <a:pt x="24" y="9"/>
                  </a:cubicBezTo>
                  <a:cubicBezTo>
                    <a:pt x="22" y="7"/>
                    <a:pt x="20" y="6"/>
                    <a:pt x="17" y="6"/>
                  </a:cubicBezTo>
                  <a:cubicBezTo>
                    <a:pt x="11" y="6"/>
                    <a:pt x="6" y="11"/>
                    <a:pt x="6" y="17"/>
                  </a:cubicBezTo>
                  <a:cubicBezTo>
                    <a:pt x="6" y="23"/>
                    <a:pt x="11" y="29"/>
                    <a:pt x="17" y="29"/>
                  </a:cubicBezTo>
                  <a:cubicBezTo>
                    <a:pt x="20" y="29"/>
                    <a:pt x="22" y="27"/>
                    <a:pt x="24" y="26"/>
                  </a:cubicBezTo>
                  <a:cubicBezTo>
                    <a:pt x="25" y="25"/>
                    <a:pt x="25" y="26"/>
                    <a:pt x="26" y="26"/>
                  </a:cubicBezTo>
                  <a:cubicBezTo>
                    <a:pt x="29" y="29"/>
                    <a:pt x="29" y="29"/>
                    <a:pt x="29" y="29"/>
                  </a:cubicBezTo>
                  <a:cubicBezTo>
                    <a:pt x="29" y="29"/>
                    <a:pt x="29" y="30"/>
                    <a:pt x="28" y="30"/>
                  </a:cubicBezTo>
                  <a:cubicBezTo>
                    <a:pt x="25" y="33"/>
                    <a:pt x="21" y="35"/>
                    <a:pt x="17" y="35"/>
                  </a:cubicBezTo>
                  <a:cubicBezTo>
                    <a:pt x="7" y="35"/>
                    <a:pt x="0" y="27"/>
                    <a:pt x="0" y="18"/>
                  </a:cubicBezTo>
                  <a:cubicBezTo>
                    <a:pt x="0" y="8"/>
                    <a:pt x="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noEditPoints="1"/>
            </p:cNvSpPr>
            <p:nvPr userDrawn="1"/>
          </p:nvSpPr>
          <p:spPr bwMode="black">
            <a:xfrm>
              <a:off x="5047"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noEditPoints="1"/>
            </p:cNvSpPr>
            <p:nvPr userDrawn="1"/>
          </p:nvSpPr>
          <p:spPr bwMode="black">
            <a:xfrm>
              <a:off x="5147" y="1104"/>
              <a:ext cx="59" cy="79"/>
            </a:xfrm>
            <a:custGeom>
              <a:avLst/>
              <a:gdLst>
                <a:gd name="T0" fmla="*/ 0 w 25"/>
                <a:gd name="T1" fmla="*/ 1 h 33"/>
                <a:gd name="T2" fmla="*/ 1 w 25"/>
                <a:gd name="T3" fmla="*/ 0 h 33"/>
                <a:gd name="T4" fmla="*/ 15 w 25"/>
                <a:gd name="T5" fmla="*/ 0 h 33"/>
                <a:gd name="T6" fmla="*/ 25 w 25"/>
                <a:gd name="T7" fmla="*/ 10 h 33"/>
                <a:gd name="T8" fmla="*/ 18 w 25"/>
                <a:gd name="T9" fmla="*/ 20 h 33"/>
                <a:gd name="T10" fmla="*/ 25 w 25"/>
                <a:gd name="T11" fmla="*/ 32 h 33"/>
                <a:gd name="T12" fmla="*/ 24 w 25"/>
                <a:gd name="T13" fmla="*/ 33 h 33"/>
                <a:gd name="T14" fmla="*/ 19 w 25"/>
                <a:gd name="T15" fmla="*/ 33 h 33"/>
                <a:gd name="T16" fmla="*/ 18 w 25"/>
                <a:gd name="T17" fmla="*/ 33 h 33"/>
                <a:gd name="T18" fmla="*/ 12 w 25"/>
                <a:gd name="T19" fmla="*/ 20 h 33"/>
                <a:gd name="T20" fmla="*/ 6 w 25"/>
                <a:gd name="T21" fmla="*/ 20 h 33"/>
                <a:gd name="T22" fmla="*/ 6 w 25"/>
                <a:gd name="T23" fmla="*/ 32 h 33"/>
                <a:gd name="T24" fmla="*/ 6 w 25"/>
                <a:gd name="T25" fmla="*/ 33 h 33"/>
                <a:gd name="T26" fmla="*/ 1 w 25"/>
                <a:gd name="T27" fmla="*/ 33 h 33"/>
                <a:gd name="T28" fmla="*/ 0 w 25"/>
                <a:gd name="T29" fmla="*/ 32 h 33"/>
                <a:gd name="T30" fmla="*/ 0 w 25"/>
                <a:gd name="T31" fmla="*/ 1 h 33"/>
                <a:gd name="T32" fmla="*/ 14 w 25"/>
                <a:gd name="T33" fmla="*/ 15 h 33"/>
                <a:gd name="T34" fmla="*/ 19 w 25"/>
                <a:gd name="T35" fmla="*/ 10 h 33"/>
                <a:gd name="T36" fmla="*/ 14 w 25"/>
                <a:gd name="T37" fmla="*/ 6 h 33"/>
                <a:gd name="T38" fmla="*/ 7 w 25"/>
                <a:gd name="T39" fmla="*/ 6 h 33"/>
                <a:gd name="T40" fmla="*/ 7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1" y="0"/>
                    <a:pt x="1" y="0"/>
                  </a:cubicBezTo>
                  <a:cubicBezTo>
                    <a:pt x="15" y="0"/>
                    <a:pt x="15" y="0"/>
                    <a:pt x="15" y="0"/>
                  </a:cubicBezTo>
                  <a:cubicBezTo>
                    <a:pt x="21" y="0"/>
                    <a:pt x="25" y="4"/>
                    <a:pt x="25" y="10"/>
                  </a:cubicBezTo>
                  <a:cubicBezTo>
                    <a:pt x="25" y="15"/>
                    <a:pt x="22"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6" y="20"/>
                    <a:pt x="6" y="20"/>
                    <a:pt x="6" y="20"/>
                  </a:cubicBezTo>
                  <a:cubicBezTo>
                    <a:pt x="6" y="32"/>
                    <a:pt x="6" y="32"/>
                    <a:pt x="6" y="32"/>
                  </a:cubicBezTo>
                  <a:cubicBezTo>
                    <a:pt x="6" y="33"/>
                    <a:pt x="6" y="33"/>
                    <a:pt x="6" y="33"/>
                  </a:cubicBezTo>
                  <a:cubicBezTo>
                    <a:pt x="1" y="33"/>
                    <a:pt x="1" y="33"/>
                    <a:pt x="1" y="33"/>
                  </a:cubicBezTo>
                  <a:cubicBezTo>
                    <a:pt x="1" y="33"/>
                    <a:pt x="0" y="33"/>
                    <a:pt x="0" y="32"/>
                  </a:cubicBezTo>
                  <a:lnTo>
                    <a:pt x="0" y="1"/>
                  </a:lnTo>
                  <a:close/>
                  <a:moveTo>
                    <a:pt x="14" y="15"/>
                  </a:moveTo>
                  <a:cubicBezTo>
                    <a:pt x="17" y="15"/>
                    <a:pt x="19" y="13"/>
                    <a:pt x="19" y="10"/>
                  </a:cubicBezTo>
                  <a:cubicBezTo>
                    <a:pt x="19" y="8"/>
                    <a:pt x="17" y="6"/>
                    <a:pt x="14" y="6"/>
                  </a:cubicBezTo>
                  <a:cubicBezTo>
                    <a:pt x="7" y="6"/>
                    <a:pt x="7" y="6"/>
                    <a:pt x="7" y="6"/>
                  </a:cubicBezTo>
                  <a:cubicBezTo>
                    <a:pt x="7" y="15"/>
                    <a:pt x="7" y="15"/>
                    <a:pt x="7" y="15"/>
                  </a:cubicBez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userDrawn="1"/>
          </p:nvSpPr>
          <p:spPr bwMode="black">
            <a:xfrm>
              <a:off x="5237"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userDrawn="1"/>
          </p:nvSpPr>
          <p:spPr bwMode="black">
            <a:xfrm>
              <a:off x="5350"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9" y="33"/>
                    <a:pt x="8" y="33"/>
                    <a:pt x="8" y="32"/>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userDrawn="1"/>
          </p:nvSpPr>
          <p:spPr bwMode="black">
            <a:xfrm>
              <a:off x="5431" y="1104"/>
              <a:ext cx="66" cy="79"/>
            </a:xfrm>
            <a:custGeom>
              <a:avLst/>
              <a:gdLst>
                <a:gd name="T0" fmla="*/ 0 w 28"/>
                <a:gd name="T1" fmla="*/ 1 h 33"/>
                <a:gd name="T2" fmla="*/ 1 w 28"/>
                <a:gd name="T3" fmla="*/ 0 h 33"/>
                <a:gd name="T4" fmla="*/ 6 w 28"/>
                <a:gd name="T5" fmla="*/ 0 h 33"/>
                <a:gd name="T6" fmla="*/ 7 w 28"/>
                <a:gd name="T7" fmla="*/ 1 h 33"/>
                <a:gd name="T8" fmla="*/ 7 w 28"/>
                <a:gd name="T9" fmla="*/ 13 h 33"/>
                <a:gd name="T10" fmla="*/ 22 w 28"/>
                <a:gd name="T11" fmla="*/ 13 h 33"/>
                <a:gd name="T12" fmla="*/ 22 w 28"/>
                <a:gd name="T13" fmla="*/ 1 h 33"/>
                <a:gd name="T14" fmla="*/ 23 w 28"/>
                <a:gd name="T15" fmla="*/ 0 h 33"/>
                <a:gd name="T16" fmla="*/ 28 w 28"/>
                <a:gd name="T17" fmla="*/ 0 h 33"/>
                <a:gd name="T18" fmla="*/ 28 w 28"/>
                <a:gd name="T19" fmla="*/ 1 h 33"/>
                <a:gd name="T20" fmla="*/ 28 w 28"/>
                <a:gd name="T21" fmla="*/ 32 h 33"/>
                <a:gd name="T22" fmla="*/ 28 w 28"/>
                <a:gd name="T23" fmla="*/ 33 h 33"/>
                <a:gd name="T24" fmla="*/ 23 w 28"/>
                <a:gd name="T25" fmla="*/ 33 h 33"/>
                <a:gd name="T26" fmla="*/ 22 w 28"/>
                <a:gd name="T27" fmla="*/ 32 h 33"/>
                <a:gd name="T28" fmla="*/ 22 w 28"/>
                <a:gd name="T29" fmla="*/ 19 h 33"/>
                <a:gd name="T30" fmla="*/ 7 w 28"/>
                <a:gd name="T31" fmla="*/ 19 h 33"/>
                <a:gd name="T32" fmla="*/ 7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7" y="0"/>
                    <a:pt x="7" y="1"/>
                  </a:cubicBezTo>
                  <a:cubicBezTo>
                    <a:pt x="7" y="13"/>
                    <a:pt x="7" y="13"/>
                    <a:pt x="7" y="13"/>
                  </a:cubicBezTo>
                  <a:cubicBezTo>
                    <a:pt x="22" y="13"/>
                    <a:pt x="22" y="13"/>
                    <a:pt x="22" y="13"/>
                  </a:cubicBezTo>
                  <a:cubicBezTo>
                    <a:pt x="22" y="1"/>
                    <a:pt x="22" y="1"/>
                    <a:pt x="22" y="1"/>
                  </a:cubicBezTo>
                  <a:cubicBezTo>
                    <a:pt x="22" y="0"/>
                    <a:pt x="23" y="0"/>
                    <a:pt x="23" y="0"/>
                  </a:cubicBezTo>
                  <a:cubicBezTo>
                    <a:pt x="28" y="0"/>
                    <a:pt x="28" y="0"/>
                    <a:pt x="28" y="0"/>
                  </a:cubicBezTo>
                  <a:cubicBezTo>
                    <a:pt x="28" y="0"/>
                    <a:pt x="28" y="0"/>
                    <a:pt x="28" y="1"/>
                  </a:cubicBezTo>
                  <a:cubicBezTo>
                    <a:pt x="28" y="32"/>
                    <a:pt x="28" y="32"/>
                    <a:pt x="28" y="32"/>
                  </a:cubicBezTo>
                  <a:cubicBezTo>
                    <a:pt x="28" y="33"/>
                    <a:pt x="28" y="33"/>
                    <a:pt x="28" y="33"/>
                  </a:cubicBezTo>
                  <a:cubicBezTo>
                    <a:pt x="23" y="33"/>
                    <a:pt x="23" y="33"/>
                    <a:pt x="23" y="33"/>
                  </a:cubicBezTo>
                  <a:cubicBezTo>
                    <a:pt x="23" y="33"/>
                    <a:pt x="22" y="33"/>
                    <a:pt x="22" y="32"/>
                  </a:cubicBezTo>
                  <a:cubicBezTo>
                    <a:pt x="22" y="19"/>
                    <a:pt x="22" y="19"/>
                    <a:pt x="22" y="19"/>
                  </a:cubicBezTo>
                  <a:cubicBezTo>
                    <a:pt x="7" y="19"/>
                    <a:pt x="7" y="19"/>
                    <a:pt x="7" y="19"/>
                  </a:cubicBezTo>
                  <a:cubicBezTo>
                    <a:pt x="7" y="32"/>
                    <a:pt x="7" y="32"/>
                    <a:pt x="7" y="32"/>
                  </a:cubicBezTo>
                  <a:cubicBezTo>
                    <a:pt x="7" y="33"/>
                    <a:pt x="6" y="33"/>
                    <a:pt x="6" y="33"/>
                  </a:cubicBezTo>
                  <a:cubicBezTo>
                    <a:pt x="1" y="33"/>
                    <a:pt x="1" y="33"/>
                    <a:pt x="1" y="33"/>
                  </a:cubicBezTo>
                  <a:cubicBezTo>
                    <a:pt x="1"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noEditPoints="1"/>
            </p:cNvSpPr>
            <p:nvPr userDrawn="1"/>
          </p:nvSpPr>
          <p:spPr bwMode="black">
            <a:xfrm>
              <a:off x="5523"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userDrawn="1"/>
          </p:nvSpPr>
          <p:spPr bwMode="black">
            <a:xfrm>
              <a:off x="5611" y="1104"/>
              <a:ext cx="54"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userDrawn="1"/>
          </p:nvSpPr>
          <p:spPr bwMode="black">
            <a:xfrm>
              <a:off x="5729" y="1102"/>
              <a:ext cx="95" cy="83"/>
            </a:xfrm>
            <a:custGeom>
              <a:avLst/>
              <a:gdLst>
                <a:gd name="T0" fmla="*/ 0 w 40"/>
                <a:gd name="T1" fmla="*/ 2 h 35"/>
                <a:gd name="T2" fmla="*/ 1 w 40"/>
                <a:gd name="T3" fmla="*/ 1 h 35"/>
                <a:gd name="T4" fmla="*/ 5 w 40"/>
                <a:gd name="T5" fmla="*/ 1 h 35"/>
                <a:gd name="T6" fmla="*/ 6 w 40"/>
                <a:gd name="T7" fmla="*/ 1 h 35"/>
                <a:gd name="T8" fmla="*/ 11 w 40"/>
                <a:gd name="T9" fmla="*/ 21 h 35"/>
                <a:gd name="T10" fmla="*/ 11 w 40"/>
                <a:gd name="T11" fmla="*/ 21 h 35"/>
                <a:gd name="T12" fmla="*/ 19 w 40"/>
                <a:gd name="T13" fmla="*/ 1 h 35"/>
                <a:gd name="T14" fmla="*/ 19 w 40"/>
                <a:gd name="T15" fmla="*/ 0 h 35"/>
                <a:gd name="T16" fmla="*/ 20 w 40"/>
                <a:gd name="T17" fmla="*/ 0 h 35"/>
                <a:gd name="T18" fmla="*/ 21 w 40"/>
                <a:gd name="T19" fmla="*/ 1 h 35"/>
                <a:gd name="T20" fmla="*/ 29 w 40"/>
                <a:gd name="T21" fmla="*/ 21 h 35"/>
                <a:gd name="T22" fmla="*/ 29 w 40"/>
                <a:gd name="T23" fmla="*/ 21 h 35"/>
                <a:gd name="T24" fmla="*/ 34 w 40"/>
                <a:gd name="T25" fmla="*/ 1 h 35"/>
                <a:gd name="T26" fmla="*/ 35 w 40"/>
                <a:gd name="T27" fmla="*/ 1 h 35"/>
                <a:gd name="T28" fmla="*/ 39 w 40"/>
                <a:gd name="T29" fmla="*/ 1 h 35"/>
                <a:gd name="T30" fmla="*/ 40 w 40"/>
                <a:gd name="T31" fmla="*/ 2 h 35"/>
                <a:gd name="T32" fmla="*/ 31 w 40"/>
                <a:gd name="T33" fmla="*/ 34 h 35"/>
                <a:gd name="T34" fmla="*/ 30 w 40"/>
                <a:gd name="T35" fmla="*/ 35 h 35"/>
                <a:gd name="T36" fmla="*/ 29 w 40"/>
                <a:gd name="T37" fmla="*/ 35 h 35"/>
                <a:gd name="T38" fmla="*/ 29 w 40"/>
                <a:gd name="T39" fmla="*/ 34 h 35"/>
                <a:gd name="T40" fmla="*/ 20 w 40"/>
                <a:gd name="T41" fmla="*/ 13 h 35"/>
                <a:gd name="T42" fmla="*/ 20 w 40"/>
                <a:gd name="T43" fmla="*/ 13 h 35"/>
                <a:gd name="T44" fmla="*/ 11 w 40"/>
                <a:gd name="T45" fmla="*/ 34 h 35"/>
                <a:gd name="T46" fmla="*/ 10 w 40"/>
                <a:gd name="T47" fmla="*/ 35 h 35"/>
                <a:gd name="T48" fmla="*/ 10 w 40"/>
                <a:gd name="T49" fmla="*/ 35 h 35"/>
                <a:gd name="T50" fmla="*/ 9 w 40"/>
                <a:gd name="T51" fmla="*/ 34 h 35"/>
                <a:gd name="T52" fmla="*/ 0 w 40"/>
                <a:gd name="T5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5">
                  <a:moveTo>
                    <a:pt x="0" y="2"/>
                  </a:moveTo>
                  <a:cubicBezTo>
                    <a:pt x="0" y="1"/>
                    <a:pt x="0" y="1"/>
                    <a:pt x="1" y="1"/>
                  </a:cubicBezTo>
                  <a:cubicBezTo>
                    <a:pt x="5" y="1"/>
                    <a:pt x="5" y="1"/>
                    <a:pt x="5" y="1"/>
                  </a:cubicBezTo>
                  <a:cubicBezTo>
                    <a:pt x="5" y="1"/>
                    <a:pt x="6" y="1"/>
                    <a:pt x="6" y="1"/>
                  </a:cubicBezTo>
                  <a:cubicBezTo>
                    <a:pt x="11" y="21"/>
                    <a:pt x="11" y="21"/>
                    <a:pt x="11" y="21"/>
                  </a:cubicBezTo>
                  <a:cubicBezTo>
                    <a:pt x="11" y="21"/>
                    <a:pt x="11" y="21"/>
                    <a:pt x="11" y="21"/>
                  </a:cubicBezTo>
                  <a:cubicBezTo>
                    <a:pt x="19" y="1"/>
                    <a:pt x="19" y="1"/>
                    <a:pt x="19" y="1"/>
                  </a:cubicBezTo>
                  <a:cubicBezTo>
                    <a:pt x="19" y="1"/>
                    <a:pt x="19" y="0"/>
                    <a:pt x="19" y="0"/>
                  </a:cubicBezTo>
                  <a:cubicBezTo>
                    <a:pt x="20" y="0"/>
                    <a:pt x="20" y="0"/>
                    <a:pt x="20" y="0"/>
                  </a:cubicBezTo>
                  <a:cubicBezTo>
                    <a:pt x="21" y="0"/>
                    <a:pt x="21" y="1"/>
                    <a:pt x="21" y="1"/>
                  </a:cubicBezTo>
                  <a:cubicBezTo>
                    <a:pt x="29" y="21"/>
                    <a:pt x="29" y="21"/>
                    <a:pt x="29" y="21"/>
                  </a:cubicBezTo>
                  <a:cubicBezTo>
                    <a:pt x="29" y="21"/>
                    <a:pt x="29" y="21"/>
                    <a:pt x="29" y="21"/>
                  </a:cubicBezTo>
                  <a:cubicBezTo>
                    <a:pt x="34" y="1"/>
                    <a:pt x="34" y="1"/>
                    <a:pt x="34" y="1"/>
                  </a:cubicBezTo>
                  <a:cubicBezTo>
                    <a:pt x="34" y="1"/>
                    <a:pt x="34" y="1"/>
                    <a:pt x="35" y="1"/>
                  </a:cubicBezTo>
                  <a:cubicBezTo>
                    <a:pt x="39" y="1"/>
                    <a:pt x="39" y="1"/>
                    <a:pt x="39" y="1"/>
                  </a:cubicBezTo>
                  <a:cubicBezTo>
                    <a:pt x="40" y="1"/>
                    <a:pt x="40" y="1"/>
                    <a:pt x="40" y="2"/>
                  </a:cubicBezTo>
                  <a:cubicBezTo>
                    <a:pt x="31" y="34"/>
                    <a:pt x="31" y="34"/>
                    <a:pt x="31" y="34"/>
                  </a:cubicBezTo>
                  <a:cubicBezTo>
                    <a:pt x="31" y="35"/>
                    <a:pt x="31" y="35"/>
                    <a:pt x="30" y="35"/>
                  </a:cubicBezTo>
                  <a:cubicBezTo>
                    <a:pt x="29" y="35"/>
                    <a:pt x="29" y="35"/>
                    <a:pt x="29" y="35"/>
                  </a:cubicBezTo>
                  <a:cubicBezTo>
                    <a:pt x="29" y="35"/>
                    <a:pt x="29" y="35"/>
                    <a:pt x="29" y="34"/>
                  </a:cubicBezTo>
                  <a:cubicBezTo>
                    <a:pt x="20" y="13"/>
                    <a:pt x="20" y="13"/>
                    <a:pt x="20" y="13"/>
                  </a:cubicBezTo>
                  <a:cubicBezTo>
                    <a:pt x="20" y="13"/>
                    <a:pt x="20" y="13"/>
                    <a:pt x="20" y="13"/>
                  </a:cubicBezTo>
                  <a:cubicBezTo>
                    <a:pt x="11" y="34"/>
                    <a:pt x="11" y="34"/>
                    <a:pt x="11" y="34"/>
                  </a:cubicBezTo>
                  <a:cubicBezTo>
                    <a:pt x="11" y="35"/>
                    <a:pt x="11" y="35"/>
                    <a:pt x="10" y="35"/>
                  </a:cubicBezTo>
                  <a:cubicBezTo>
                    <a:pt x="10" y="35"/>
                    <a:pt x="10" y="35"/>
                    <a:pt x="10" y="35"/>
                  </a:cubicBezTo>
                  <a:cubicBezTo>
                    <a:pt x="9" y="35"/>
                    <a:pt x="9" y="35"/>
                    <a:pt x="9" y="34"/>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noEditPoints="1"/>
            </p:cNvSpPr>
            <p:nvPr userDrawn="1"/>
          </p:nvSpPr>
          <p:spPr bwMode="black">
            <a:xfrm>
              <a:off x="5847"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noEditPoints="1"/>
            </p:cNvSpPr>
            <p:nvPr userDrawn="1"/>
          </p:nvSpPr>
          <p:spPr bwMode="black">
            <a:xfrm>
              <a:off x="5958" y="1104"/>
              <a:ext cx="60" cy="79"/>
            </a:xfrm>
            <a:custGeom>
              <a:avLst/>
              <a:gdLst>
                <a:gd name="T0" fmla="*/ 0 w 25"/>
                <a:gd name="T1" fmla="*/ 1 h 33"/>
                <a:gd name="T2" fmla="*/ 1 w 25"/>
                <a:gd name="T3" fmla="*/ 0 h 33"/>
                <a:gd name="T4" fmla="*/ 14 w 25"/>
                <a:gd name="T5" fmla="*/ 0 h 33"/>
                <a:gd name="T6" fmla="*/ 25 w 25"/>
                <a:gd name="T7" fmla="*/ 10 h 33"/>
                <a:gd name="T8" fmla="*/ 18 w 25"/>
                <a:gd name="T9" fmla="*/ 20 h 33"/>
                <a:gd name="T10" fmla="*/ 24 w 25"/>
                <a:gd name="T11" fmla="*/ 32 h 33"/>
                <a:gd name="T12" fmla="*/ 23 w 25"/>
                <a:gd name="T13" fmla="*/ 33 h 33"/>
                <a:gd name="T14" fmla="*/ 18 w 25"/>
                <a:gd name="T15" fmla="*/ 33 h 33"/>
                <a:gd name="T16" fmla="*/ 18 w 25"/>
                <a:gd name="T17" fmla="*/ 33 h 33"/>
                <a:gd name="T18" fmla="*/ 11 w 25"/>
                <a:gd name="T19" fmla="*/ 20 h 33"/>
                <a:gd name="T20" fmla="*/ 6 w 25"/>
                <a:gd name="T21" fmla="*/ 20 h 33"/>
                <a:gd name="T22" fmla="*/ 6 w 25"/>
                <a:gd name="T23" fmla="*/ 32 h 33"/>
                <a:gd name="T24" fmla="*/ 5 w 25"/>
                <a:gd name="T25" fmla="*/ 33 h 33"/>
                <a:gd name="T26" fmla="*/ 1 w 25"/>
                <a:gd name="T27" fmla="*/ 33 h 33"/>
                <a:gd name="T28" fmla="*/ 0 w 25"/>
                <a:gd name="T29" fmla="*/ 32 h 33"/>
                <a:gd name="T30" fmla="*/ 0 w 25"/>
                <a:gd name="T31" fmla="*/ 1 h 33"/>
                <a:gd name="T32" fmla="*/ 14 w 25"/>
                <a:gd name="T33" fmla="*/ 15 h 33"/>
                <a:gd name="T34" fmla="*/ 18 w 25"/>
                <a:gd name="T35" fmla="*/ 10 h 33"/>
                <a:gd name="T36" fmla="*/ 14 w 25"/>
                <a:gd name="T37" fmla="*/ 6 h 33"/>
                <a:gd name="T38" fmla="*/ 6 w 25"/>
                <a:gd name="T39" fmla="*/ 6 h 33"/>
                <a:gd name="T40" fmla="*/ 6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0" y="0"/>
                    <a:pt x="1" y="0"/>
                  </a:cubicBezTo>
                  <a:cubicBezTo>
                    <a:pt x="14" y="0"/>
                    <a:pt x="14" y="0"/>
                    <a:pt x="14" y="0"/>
                  </a:cubicBezTo>
                  <a:cubicBezTo>
                    <a:pt x="20" y="0"/>
                    <a:pt x="25" y="4"/>
                    <a:pt x="25" y="10"/>
                  </a:cubicBezTo>
                  <a:cubicBezTo>
                    <a:pt x="25" y="15"/>
                    <a:pt x="22" y="18"/>
                    <a:pt x="18" y="20"/>
                  </a:cubicBezTo>
                  <a:cubicBezTo>
                    <a:pt x="24" y="32"/>
                    <a:pt x="24" y="32"/>
                    <a:pt x="24" y="32"/>
                  </a:cubicBezTo>
                  <a:cubicBezTo>
                    <a:pt x="25" y="33"/>
                    <a:pt x="24" y="33"/>
                    <a:pt x="23" y="33"/>
                  </a:cubicBezTo>
                  <a:cubicBezTo>
                    <a:pt x="18" y="33"/>
                    <a:pt x="18" y="33"/>
                    <a:pt x="18" y="33"/>
                  </a:cubicBezTo>
                  <a:cubicBezTo>
                    <a:pt x="18" y="33"/>
                    <a:pt x="18" y="33"/>
                    <a:pt x="18" y="33"/>
                  </a:cubicBezTo>
                  <a:cubicBezTo>
                    <a:pt x="11" y="20"/>
                    <a:pt x="11" y="20"/>
                    <a:pt x="11" y="20"/>
                  </a:cubicBezTo>
                  <a:cubicBezTo>
                    <a:pt x="6" y="20"/>
                    <a:pt x="6" y="20"/>
                    <a:pt x="6" y="20"/>
                  </a:cubicBezTo>
                  <a:cubicBezTo>
                    <a:pt x="6" y="32"/>
                    <a:pt x="6" y="32"/>
                    <a:pt x="6" y="32"/>
                  </a:cubicBezTo>
                  <a:cubicBezTo>
                    <a:pt x="6" y="33"/>
                    <a:pt x="5" y="33"/>
                    <a:pt x="5" y="33"/>
                  </a:cubicBezTo>
                  <a:cubicBezTo>
                    <a:pt x="1" y="33"/>
                    <a:pt x="1" y="33"/>
                    <a:pt x="1" y="33"/>
                  </a:cubicBezTo>
                  <a:cubicBezTo>
                    <a:pt x="0" y="33"/>
                    <a:pt x="0" y="33"/>
                    <a:pt x="0" y="32"/>
                  </a:cubicBezTo>
                  <a:lnTo>
                    <a:pt x="0" y="1"/>
                  </a:lnTo>
                  <a:close/>
                  <a:moveTo>
                    <a:pt x="14" y="15"/>
                  </a:moveTo>
                  <a:cubicBezTo>
                    <a:pt x="16" y="15"/>
                    <a:pt x="18" y="13"/>
                    <a:pt x="18" y="10"/>
                  </a:cubicBezTo>
                  <a:cubicBezTo>
                    <a:pt x="18" y="8"/>
                    <a:pt x="16" y="6"/>
                    <a:pt x="14" y="6"/>
                  </a:cubicBezTo>
                  <a:cubicBezTo>
                    <a:pt x="6" y="6"/>
                    <a:pt x="6" y="6"/>
                    <a:pt x="6" y="6"/>
                  </a:cubicBezTo>
                  <a:cubicBezTo>
                    <a:pt x="6" y="15"/>
                    <a:pt x="6" y="15"/>
                    <a:pt x="6" y="15"/>
                  </a:cubicBez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userDrawn="1"/>
          </p:nvSpPr>
          <p:spPr bwMode="black">
            <a:xfrm>
              <a:off x="6048" y="1104"/>
              <a:ext cx="62" cy="79"/>
            </a:xfrm>
            <a:custGeom>
              <a:avLst/>
              <a:gdLst>
                <a:gd name="T0" fmla="*/ 0 w 26"/>
                <a:gd name="T1" fmla="*/ 1 h 33"/>
                <a:gd name="T2" fmla="*/ 1 w 26"/>
                <a:gd name="T3" fmla="*/ 0 h 33"/>
                <a:gd name="T4" fmla="*/ 5 w 26"/>
                <a:gd name="T5" fmla="*/ 0 h 33"/>
                <a:gd name="T6" fmla="*/ 6 w 26"/>
                <a:gd name="T7" fmla="*/ 1 h 33"/>
                <a:gd name="T8" fmla="*/ 6 w 26"/>
                <a:gd name="T9" fmla="*/ 14 h 33"/>
                <a:gd name="T10" fmla="*/ 18 w 26"/>
                <a:gd name="T11" fmla="*/ 0 h 33"/>
                <a:gd name="T12" fmla="*/ 19 w 26"/>
                <a:gd name="T13" fmla="*/ 0 h 33"/>
                <a:gd name="T14" fmla="*/ 24 w 26"/>
                <a:gd name="T15" fmla="*/ 0 h 33"/>
                <a:gd name="T16" fmla="*/ 25 w 26"/>
                <a:gd name="T17" fmla="*/ 2 h 33"/>
                <a:gd name="T18" fmla="*/ 12 w 26"/>
                <a:gd name="T19" fmla="*/ 16 h 33"/>
                <a:gd name="T20" fmla="*/ 26 w 26"/>
                <a:gd name="T21" fmla="*/ 32 h 33"/>
                <a:gd name="T22" fmla="*/ 25 w 26"/>
                <a:gd name="T23" fmla="*/ 33 h 33"/>
                <a:gd name="T24" fmla="*/ 20 w 26"/>
                <a:gd name="T25" fmla="*/ 33 h 33"/>
                <a:gd name="T26" fmla="*/ 19 w 26"/>
                <a:gd name="T27" fmla="*/ 33 h 33"/>
                <a:gd name="T28" fmla="*/ 6 w 26"/>
                <a:gd name="T29" fmla="*/ 18 h 33"/>
                <a:gd name="T30" fmla="*/ 6 w 26"/>
                <a:gd name="T31" fmla="*/ 32 h 33"/>
                <a:gd name="T32" fmla="*/ 5 w 26"/>
                <a:gd name="T33" fmla="*/ 33 h 33"/>
                <a:gd name="T34" fmla="*/ 1 w 26"/>
                <a:gd name="T35" fmla="*/ 33 h 33"/>
                <a:gd name="T36" fmla="*/ 0 w 26"/>
                <a:gd name="T37" fmla="*/ 32 h 33"/>
                <a:gd name="T38" fmla="*/ 0 w 26"/>
                <a:gd name="T3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3">
                  <a:moveTo>
                    <a:pt x="0" y="1"/>
                  </a:moveTo>
                  <a:cubicBezTo>
                    <a:pt x="0" y="0"/>
                    <a:pt x="0" y="0"/>
                    <a:pt x="1" y="0"/>
                  </a:cubicBezTo>
                  <a:cubicBezTo>
                    <a:pt x="5" y="0"/>
                    <a:pt x="5" y="0"/>
                    <a:pt x="5" y="0"/>
                  </a:cubicBezTo>
                  <a:cubicBezTo>
                    <a:pt x="6" y="0"/>
                    <a:pt x="6" y="0"/>
                    <a:pt x="6" y="1"/>
                  </a:cubicBezTo>
                  <a:cubicBezTo>
                    <a:pt x="6" y="14"/>
                    <a:pt x="6" y="14"/>
                    <a:pt x="6" y="14"/>
                  </a:cubicBezTo>
                  <a:cubicBezTo>
                    <a:pt x="18" y="0"/>
                    <a:pt x="18" y="0"/>
                    <a:pt x="18" y="0"/>
                  </a:cubicBezTo>
                  <a:cubicBezTo>
                    <a:pt x="18" y="0"/>
                    <a:pt x="19" y="0"/>
                    <a:pt x="19" y="0"/>
                  </a:cubicBezTo>
                  <a:cubicBezTo>
                    <a:pt x="24" y="0"/>
                    <a:pt x="24" y="0"/>
                    <a:pt x="24" y="0"/>
                  </a:cubicBezTo>
                  <a:cubicBezTo>
                    <a:pt x="25" y="0"/>
                    <a:pt x="25" y="1"/>
                    <a:pt x="25" y="2"/>
                  </a:cubicBezTo>
                  <a:cubicBezTo>
                    <a:pt x="12" y="16"/>
                    <a:pt x="12" y="16"/>
                    <a:pt x="12" y="16"/>
                  </a:cubicBezTo>
                  <a:cubicBezTo>
                    <a:pt x="26" y="32"/>
                    <a:pt x="26" y="32"/>
                    <a:pt x="26" y="32"/>
                  </a:cubicBezTo>
                  <a:cubicBezTo>
                    <a:pt x="26" y="32"/>
                    <a:pt x="26" y="33"/>
                    <a:pt x="25" y="33"/>
                  </a:cubicBezTo>
                  <a:cubicBezTo>
                    <a:pt x="20" y="33"/>
                    <a:pt x="20" y="33"/>
                    <a:pt x="20" y="33"/>
                  </a:cubicBezTo>
                  <a:cubicBezTo>
                    <a:pt x="19" y="33"/>
                    <a:pt x="19" y="33"/>
                    <a:pt x="19" y="33"/>
                  </a:cubicBezTo>
                  <a:cubicBezTo>
                    <a:pt x="6" y="18"/>
                    <a:pt x="6" y="18"/>
                    <a:pt x="6" y="18"/>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52"/>
            <p:cNvSpPr>
              <a:spLocks/>
            </p:cNvSpPr>
            <p:nvPr userDrawn="1"/>
          </p:nvSpPr>
          <p:spPr bwMode="black">
            <a:xfrm>
              <a:off x="6129" y="1102"/>
              <a:ext cx="54" cy="83"/>
            </a:xfrm>
            <a:custGeom>
              <a:avLst/>
              <a:gdLst>
                <a:gd name="T0" fmla="*/ 1 w 23"/>
                <a:gd name="T1" fmla="*/ 31 h 35"/>
                <a:gd name="T2" fmla="*/ 1 w 23"/>
                <a:gd name="T3" fmla="*/ 30 h 35"/>
                <a:gd name="T4" fmla="*/ 3 w 23"/>
                <a:gd name="T5" fmla="*/ 27 h 35"/>
                <a:gd name="T6" fmla="*/ 4 w 23"/>
                <a:gd name="T7" fmla="*/ 26 h 35"/>
                <a:gd name="T8" fmla="*/ 12 w 23"/>
                <a:gd name="T9" fmla="*/ 29 h 35"/>
                <a:gd name="T10" fmla="*/ 16 w 23"/>
                <a:gd name="T11" fmla="*/ 26 h 35"/>
                <a:gd name="T12" fmla="*/ 10 w 23"/>
                <a:gd name="T13" fmla="*/ 20 h 35"/>
                <a:gd name="T14" fmla="*/ 1 w 23"/>
                <a:gd name="T15" fmla="*/ 10 h 35"/>
                <a:gd name="T16" fmla="*/ 12 w 23"/>
                <a:gd name="T17" fmla="*/ 0 h 35"/>
                <a:gd name="T18" fmla="*/ 21 w 23"/>
                <a:gd name="T19" fmla="*/ 4 h 35"/>
                <a:gd name="T20" fmla="*/ 21 w 23"/>
                <a:gd name="T21" fmla="*/ 5 h 35"/>
                <a:gd name="T22" fmla="*/ 20 w 23"/>
                <a:gd name="T23" fmla="*/ 8 h 35"/>
                <a:gd name="T24" fmla="*/ 18 w 23"/>
                <a:gd name="T25" fmla="*/ 8 h 35"/>
                <a:gd name="T26" fmla="*/ 11 w 23"/>
                <a:gd name="T27" fmla="*/ 6 h 35"/>
                <a:gd name="T28" fmla="*/ 7 w 23"/>
                <a:gd name="T29" fmla="*/ 9 h 35"/>
                <a:gd name="T30" fmla="*/ 13 w 23"/>
                <a:gd name="T31" fmla="*/ 15 h 35"/>
                <a:gd name="T32" fmla="*/ 23 w 23"/>
                <a:gd name="T33" fmla="*/ 25 h 35"/>
                <a:gd name="T34" fmla="*/ 12 w 23"/>
                <a:gd name="T35" fmla="*/ 35 h 35"/>
                <a:gd name="T36" fmla="*/ 1 w 23"/>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1" y="31"/>
                  </a:moveTo>
                  <a:cubicBezTo>
                    <a:pt x="1" y="31"/>
                    <a:pt x="0" y="30"/>
                    <a:pt x="1" y="30"/>
                  </a:cubicBezTo>
                  <a:cubicBezTo>
                    <a:pt x="3" y="27"/>
                    <a:pt x="3" y="27"/>
                    <a:pt x="3" y="27"/>
                  </a:cubicBezTo>
                  <a:cubicBezTo>
                    <a:pt x="3" y="26"/>
                    <a:pt x="4" y="26"/>
                    <a:pt x="4" y="26"/>
                  </a:cubicBezTo>
                  <a:cubicBezTo>
                    <a:pt x="6" y="28"/>
                    <a:pt x="8" y="29"/>
                    <a:pt x="12" y="29"/>
                  </a:cubicBezTo>
                  <a:cubicBezTo>
                    <a:pt x="14" y="29"/>
                    <a:pt x="16" y="28"/>
                    <a:pt x="16" y="26"/>
                  </a:cubicBezTo>
                  <a:cubicBezTo>
                    <a:pt x="16" y="23"/>
                    <a:pt x="14" y="22"/>
                    <a:pt x="10" y="20"/>
                  </a:cubicBezTo>
                  <a:cubicBezTo>
                    <a:pt x="5" y="18"/>
                    <a:pt x="1" y="15"/>
                    <a:pt x="1" y="10"/>
                  </a:cubicBezTo>
                  <a:cubicBezTo>
                    <a:pt x="1" y="5"/>
                    <a:pt x="4" y="0"/>
                    <a:pt x="12" y="0"/>
                  </a:cubicBezTo>
                  <a:cubicBezTo>
                    <a:pt x="16" y="0"/>
                    <a:pt x="20" y="3"/>
                    <a:pt x="21" y="4"/>
                  </a:cubicBezTo>
                  <a:cubicBezTo>
                    <a:pt x="22" y="4"/>
                    <a:pt x="22" y="5"/>
                    <a:pt x="21" y="5"/>
                  </a:cubicBezTo>
                  <a:cubicBezTo>
                    <a:pt x="20" y="8"/>
                    <a:pt x="20" y="8"/>
                    <a:pt x="20" y="8"/>
                  </a:cubicBezTo>
                  <a:cubicBezTo>
                    <a:pt x="19" y="8"/>
                    <a:pt x="19" y="9"/>
                    <a:pt x="18" y="8"/>
                  </a:cubicBezTo>
                  <a:cubicBezTo>
                    <a:pt x="16" y="7"/>
                    <a:pt x="14" y="6"/>
                    <a:pt x="11" y="6"/>
                  </a:cubicBezTo>
                  <a:cubicBezTo>
                    <a:pt x="9" y="6"/>
                    <a:pt x="7" y="7"/>
                    <a:pt x="7" y="9"/>
                  </a:cubicBezTo>
                  <a:cubicBezTo>
                    <a:pt x="7" y="11"/>
                    <a:pt x="9" y="13"/>
                    <a:pt x="13" y="15"/>
                  </a:cubicBezTo>
                  <a:cubicBezTo>
                    <a:pt x="17" y="16"/>
                    <a:pt x="23" y="19"/>
                    <a:pt x="23" y="25"/>
                  </a:cubicBezTo>
                  <a:cubicBezTo>
                    <a:pt x="23" y="30"/>
                    <a:pt x="18" y="35"/>
                    <a:pt x="12" y="35"/>
                  </a:cubicBezTo>
                  <a:cubicBezTo>
                    <a:pt x="6" y="35"/>
                    <a:pt x="3" y="32"/>
                    <a:pt x="1"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3"/>
            <p:cNvSpPr>
              <a:spLocks noChangeArrowheads="1"/>
            </p:cNvSpPr>
            <p:nvPr userDrawn="1"/>
          </p:nvSpPr>
          <p:spPr bwMode="black">
            <a:xfrm>
              <a:off x="6207" y="1164"/>
              <a:ext cx="21"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Title 1"/>
          <p:cNvSpPr>
            <a:spLocks noGrp="1"/>
          </p:cNvSpPr>
          <p:nvPr>
            <p:ph type="ctrTitle" hasCustomPrompt="1"/>
          </p:nvPr>
        </p:nvSpPr>
        <p:spPr>
          <a:xfrm>
            <a:off x="838200" y="2358888"/>
            <a:ext cx="8001000" cy="2756452"/>
          </a:xfrm>
        </p:spPr>
        <p:txBody>
          <a:bodyPr anchor="b">
            <a:normAutofit/>
          </a:bodyPr>
          <a:lstStyle>
            <a:lvl1pPr algn="l">
              <a:defRPr sz="4800" cap="all" baseline="0">
                <a:solidFill>
                  <a:schemeClr val="bg1"/>
                </a:solidFill>
                <a:latin typeface="+mj-lt"/>
              </a:defRPr>
            </a:lvl1pPr>
          </a:lstStyle>
          <a:p>
            <a:r>
              <a:rPr lang="en-US" dirty="0" smtClean="0"/>
              <a:t>CLICK TO EDIT MASTER TITLE STYLE</a:t>
            </a:r>
            <a:endParaRPr lang="en-US" dirty="0"/>
          </a:p>
        </p:txBody>
      </p:sp>
      <p:sp>
        <p:nvSpPr>
          <p:cNvPr id="5" name="Text Placeholder 4"/>
          <p:cNvSpPr>
            <a:spLocks noGrp="1"/>
          </p:cNvSpPr>
          <p:nvPr>
            <p:ph type="body" sz="quarter" idx="13" hasCustomPrompt="1"/>
          </p:nvPr>
        </p:nvSpPr>
        <p:spPr>
          <a:xfrm>
            <a:off x="836682" y="5329366"/>
            <a:ext cx="8018508" cy="893565"/>
          </a:xfrm>
        </p:spPr>
        <p:txBody>
          <a:bodyPr>
            <a:normAutofit/>
          </a:bodyPr>
          <a:lstStyle>
            <a:lvl1pPr marL="0" indent="0">
              <a:buNone/>
              <a:defRPr sz="2400">
                <a:solidFill>
                  <a:schemeClr val="bg1"/>
                </a:solidFill>
              </a:defRPr>
            </a:lvl1pPr>
          </a:lstStyle>
          <a:p>
            <a:pPr lvl="0"/>
            <a:r>
              <a:rPr lang="en-US" dirty="0" smtClean="0"/>
              <a:t>Author(s) / Center affiliation / etc.</a:t>
            </a:r>
          </a:p>
        </p:txBody>
      </p:sp>
    </p:spTree>
    <p:extLst>
      <p:ext uri="{BB962C8B-B14F-4D97-AF65-F5344CB8AC3E}">
        <p14:creationId xmlns:p14="http://schemas.microsoft.com/office/powerpoint/2010/main" val="1959702797"/>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Author - Grey">
    <p:bg>
      <p:bgRef idx="1001">
        <a:schemeClr val="bg1"/>
      </p:bgRef>
    </p:bg>
    <p:spTree>
      <p:nvGrpSpPr>
        <p:cNvPr id="1" name=""/>
        <p:cNvGrpSpPr/>
        <p:nvPr/>
      </p:nvGrpSpPr>
      <p:grpSpPr>
        <a:xfrm>
          <a:off x="0" y="0"/>
          <a:ext cx="0" cy="0"/>
          <a:chOff x="0" y="0"/>
          <a:chExt cx="0" cy="0"/>
        </a:xfrm>
      </p:grpSpPr>
      <p:sp>
        <p:nvSpPr>
          <p:cNvPr id="62" name="Title 1"/>
          <p:cNvSpPr>
            <a:spLocks noGrp="1"/>
          </p:cNvSpPr>
          <p:nvPr>
            <p:ph type="ctrTitle" hasCustomPrompt="1"/>
          </p:nvPr>
        </p:nvSpPr>
        <p:spPr>
          <a:xfrm>
            <a:off x="838200" y="2358888"/>
            <a:ext cx="8001000" cy="2756452"/>
          </a:xfrm>
        </p:spPr>
        <p:txBody>
          <a:bodyPr anchor="b">
            <a:normAutofit/>
          </a:bodyPr>
          <a:lstStyle>
            <a:lvl1pPr algn="l">
              <a:defRPr sz="4800" cap="all" baseline="0">
                <a:solidFill>
                  <a:srgbClr val="FF0000"/>
                </a:solidFill>
                <a:latin typeface="+mj-lt"/>
              </a:defRPr>
            </a:lvl1pPr>
          </a:lstStyle>
          <a:p>
            <a:r>
              <a:rPr lang="en-US" dirty="0" smtClean="0"/>
              <a:t>title</a:t>
            </a:r>
            <a:endParaRPr lang="en-US" dirty="0"/>
          </a:p>
        </p:txBody>
      </p:sp>
      <p:sp>
        <p:nvSpPr>
          <p:cNvPr id="5" name="Text Placeholder 4"/>
          <p:cNvSpPr>
            <a:spLocks noGrp="1"/>
          </p:cNvSpPr>
          <p:nvPr>
            <p:ph type="body" sz="quarter" idx="13" hasCustomPrompt="1"/>
          </p:nvPr>
        </p:nvSpPr>
        <p:spPr>
          <a:xfrm>
            <a:off x="836682" y="5329366"/>
            <a:ext cx="8018508" cy="893565"/>
          </a:xfrm>
        </p:spPr>
        <p:txBody>
          <a:bodyPr>
            <a:normAutofit/>
          </a:bodyPr>
          <a:lstStyle>
            <a:lvl1pPr marL="0" indent="0">
              <a:buNone/>
              <a:defRPr sz="2400" baseline="0">
                <a:solidFill>
                  <a:srgbClr val="FF0000"/>
                </a:solidFill>
              </a:defRPr>
            </a:lvl1pPr>
          </a:lstStyle>
          <a:p>
            <a:pPr lvl="0"/>
            <a:r>
              <a:rPr lang="en-US" dirty="0" smtClean="0"/>
              <a:t>Subtitle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82" y="848388"/>
            <a:ext cx="4340352" cy="942311"/>
          </a:xfrm>
          <a:prstGeom prst="rect">
            <a:avLst/>
          </a:prstGeom>
        </p:spPr>
      </p:pic>
      <p:grpSp>
        <p:nvGrpSpPr>
          <p:cNvPr id="60" name="Group 4"/>
          <p:cNvGrpSpPr>
            <a:grpSpLocks noChangeAspect="1"/>
          </p:cNvGrpSpPr>
          <p:nvPr userDrawn="1"/>
        </p:nvGrpSpPr>
        <p:grpSpPr bwMode="black">
          <a:xfrm>
            <a:off x="7748982" y="848389"/>
            <a:ext cx="3316561" cy="853440"/>
            <a:chOff x="2610" y="254"/>
            <a:chExt cx="3618" cy="931"/>
          </a:xfrm>
        </p:grpSpPr>
        <p:sp>
          <p:nvSpPr>
            <p:cNvPr id="61" name="Freeform 5"/>
            <p:cNvSpPr>
              <a:spLocks noEditPoints="1"/>
            </p:cNvSpPr>
            <p:nvPr userDrawn="1"/>
          </p:nvSpPr>
          <p:spPr bwMode="black">
            <a:xfrm>
              <a:off x="3646" y="385"/>
              <a:ext cx="355" cy="381"/>
            </a:xfrm>
            <a:custGeom>
              <a:avLst/>
              <a:gdLst>
                <a:gd name="T0" fmla="*/ 1 w 150"/>
                <a:gd name="T1" fmla="*/ 154 h 160"/>
                <a:gd name="T2" fmla="*/ 70 w 150"/>
                <a:gd name="T3" fmla="*/ 2 h 160"/>
                <a:gd name="T4" fmla="*/ 74 w 150"/>
                <a:gd name="T5" fmla="*/ 0 h 160"/>
                <a:gd name="T6" fmla="*/ 76 w 150"/>
                <a:gd name="T7" fmla="*/ 0 h 160"/>
                <a:gd name="T8" fmla="*/ 80 w 150"/>
                <a:gd name="T9" fmla="*/ 2 h 160"/>
                <a:gd name="T10" fmla="*/ 148 w 150"/>
                <a:gd name="T11" fmla="*/ 154 h 160"/>
                <a:gd name="T12" fmla="*/ 144 w 150"/>
                <a:gd name="T13" fmla="*/ 160 h 160"/>
                <a:gd name="T14" fmla="*/ 135 w 150"/>
                <a:gd name="T15" fmla="*/ 160 h 160"/>
                <a:gd name="T16" fmla="*/ 132 w 150"/>
                <a:gd name="T17" fmla="*/ 158 h 160"/>
                <a:gd name="T18" fmla="*/ 115 w 150"/>
                <a:gd name="T19" fmla="*/ 120 h 160"/>
                <a:gd name="T20" fmla="*/ 34 w 150"/>
                <a:gd name="T21" fmla="*/ 120 h 160"/>
                <a:gd name="T22" fmla="*/ 18 w 150"/>
                <a:gd name="T23" fmla="*/ 158 h 160"/>
                <a:gd name="T24" fmla="*/ 14 w 150"/>
                <a:gd name="T25" fmla="*/ 160 h 160"/>
                <a:gd name="T26" fmla="*/ 5 w 150"/>
                <a:gd name="T27" fmla="*/ 160 h 160"/>
                <a:gd name="T28" fmla="*/ 1 w 150"/>
                <a:gd name="T29" fmla="*/ 154 h 160"/>
                <a:gd name="T30" fmla="*/ 109 w 150"/>
                <a:gd name="T31" fmla="*/ 106 h 160"/>
                <a:gd name="T32" fmla="*/ 76 w 150"/>
                <a:gd name="T33" fmla="*/ 32 h 160"/>
                <a:gd name="T34" fmla="*/ 74 w 150"/>
                <a:gd name="T35" fmla="*/ 32 h 160"/>
                <a:gd name="T36" fmla="*/ 41 w 150"/>
                <a:gd name="T37" fmla="*/ 106 h 160"/>
                <a:gd name="T38" fmla="*/ 109 w 150"/>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60">
                  <a:moveTo>
                    <a:pt x="1" y="154"/>
                  </a:moveTo>
                  <a:cubicBezTo>
                    <a:pt x="70" y="2"/>
                    <a:pt x="70" y="2"/>
                    <a:pt x="70" y="2"/>
                  </a:cubicBezTo>
                  <a:cubicBezTo>
                    <a:pt x="71" y="1"/>
                    <a:pt x="72" y="0"/>
                    <a:pt x="74" y="0"/>
                  </a:cubicBezTo>
                  <a:cubicBezTo>
                    <a:pt x="76" y="0"/>
                    <a:pt x="76" y="0"/>
                    <a:pt x="76" y="0"/>
                  </a:cubicBezTo>
                  <a:cubicBezTo>
                    <a:pt x="78" y="0"/>
                    <a:pt x="79" y="1"/>
                    <a:pt x="80" y="2"/>
                  </a:cubicBezTo>
                  <a:cubicBezTo>
                    <a:pt x="148" y="154"/>
                    <a:pt x="148" y="154"/>
                    <a:pt x="148" y="154"/>
                  </a:cubicBezTo>
                  <a:cubicBezTo>
                    <a:pt x="150" y="157"/>
                    <a:pt x="148" y="160"/>
                    <a:pt x="144" y="160"/>
                  </a:cubicBezTo>
                  <a:cubicBezTo>
                    <a:pt x="135" y="160"/>
                    <a:pt x="135" y="160"/>
                    <a:pt x="135" y="160"/>
                  </a:cubicBezTo>
                  <a:cubicBezTo>
                    <a:pt x="133" y="160"/>
                    <a:pt x="132" y="159"/>
                    <a:pt x="132"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2" y="160"/>
                    <a:pt x="0" y="157"/>
                    <a:pt x="1" y="154"/>
                  </a:cubicBezTo>
                  <a:moveTo>
                    <a:pt x="109" y="106"/>
                  </a:moveTo>
                  <a:cubicBezTo>
                    <a:pt x="98" y="82"/>
                    <a:pt x="87" y="57"/>
                    <a:pt x="76" y="32"/>
                  </a:cubicBezTo>
                  <a:cubicBezTo>
                    <a:pt x="74" y="32"/>
                    <a:pt x="74" y="32"/>
                    <a:pt x="74" y="32"/>
                  </a:cubicBezTo>
                  <a:cubicBezTo>
                    <a:pt x="41" y="106"/>
                    <a:pt x="41" y="106"/>
                    <a:pt x="41" y="106"/>
                  </a:cubicBezTo>
                  <a:lnTo>
                    <a:pt x="109" y="10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63" name="Freeform 6"/>
            <p:cNvSpPr>
              <a:spLocks/>
            </p:cNvSpPr>
            <p:nvPr userDrawn="1"/>
          </p:nvSpPr>
          <p:spPr bwMode="black">
            <a:xfrm>
              <a:off x="4084" y="389"/>
              <a:ext cx="206" cy="377"/>
            </a:xfrm>
            <a:custGeom>
              <a:avLst/>
              <a:gdLst>
                <a:gd name="T0" fmla="*/ 0 w 87"/>
                <a:gd name="T1" fmla="*/ 4 h 158"/>
                <a:gd name="T2" fmla="*/ 5 w 87"/>
                <a:gd name="T3" fmla="*/ 0 h 158"/>
                <a:gd name="T4" fmla="*/ 14 w 87"/>
                <a:gd name="T5" fmla="*/ 0 h 158"/>
                <a:gd name="T6" fmla="*/ 18 w 87"/>
                <a:gd name="T7" fmla="*/ 4 h 158"/>
                <a:gd name="T8" fmla="*/ 18 w 87"/>
                <a:gd name="T9" fmla="*/ 143 h 158"/>
                <a:gd name="T10" fmla="*/ 83 w 87"/>
                <a:gd name="T11" fmla="*/ 143 h 158"/>
                <a:gd name="T12" fmla="*/ 87 w 87"/>
                <a:gd name="T13" fmla="*/ 147 h 158"/>
                <a:gd name="T14" fmla="*/ 87 w 87"/>
                <a:gd name="T15" fmla="*/ 154 h 158"/>
                <a:gd name="T16" fmla="*/ 83 w 87"/>
                <a:gd name="T17" fmla="*/ 158 h 158"/>
                <a:gd name="T18" fmla="*/ 5 w 87"/>
                <a:gd name="T19" fmla="*/ 158 h 158"/>
                <a:gd name="T20" fmla="*/ 0 w 87"/>
                <a:gd name="T21" fmla="*/ 154 h 158"/>
                <a:gd name="T22" fmla="*/ 0 w 87"/>
                <a:gd name="T2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58">
                  <a:moveTo>
                    <a:pt x="0" y="4"/>
                  </a:moveTo>
                  <a:cubicBezTo>
                    <a:pt x="0" y="2"/>
                    <a:pt x="2" y="0"/>
                    <a:pt x="5" y="0"/>
                  </a:cubicBezTo>
                  <a:cubicBezTo>
                    <a:pt x="14" y="0"/>
                    <a:pt x="14" y="0"/>
                    <a:pt x="14" y="0"/>
                  </a:cubicBezTo>
                  <a:cubicBezTo>
                    <a:pt x="16" y="0"/>
                    <a:pt x="18" y="2"/>
                    <a:pt x="18" y="4"/>
                  </a:cubicBezTo>
                  <a:cubicBezTo>
                    <a:pt x="18" y="143"/>
                    <a:pt x="18" y="143"/>
                    <a:pt x="18" y="143"/>
                  </a:cubicBezTo>
                  <a:cubicBezTo>
                    <a:pt x="83" y="143"/>
                    <a:pt x="83" y="143"/>
                    <a:pt x="83" y="143"/>
                  </a:cubicBezTo>
                  <a:cubicBezTo>
                    <a:pt x="86" y="143"/>
                    <a:pt x="87" y="145"/>
                    <a:pt x="87" y="147"/>
                  </a:cubicBezTo>
                  <a:cubicBezTo>
                    <a:pt x="87" y="154"/>
                    <a:pt x="87" y="154"/>
                    <a:pt x="87" y="154"/>
                  </a:cubicBezTo>
                  <a:cubicBezTo>
                    <a:pt x="87" y="156"/>
                    <a:pt x="86" y="158"/>
                    <a:pt x="83" y="158"/>
                  </a:cubicBezTo>
                  <a:cubicBezTo>
                    <a:pt x="5" y="158"/>
                    <a:pt x="5" y="158"/>
                    <a:pt x="5" y="158"/>
                  </a:cubicBezTo>
                  <a:cubicBezTo>
                    <a:pt x="2" y="158"/>
                    <a:pt x="0" y="156"/>
                    <a:pt x="0" y="154"/>
                  </a:cubicBezTo>
                  <a:lnTo>
                    <a:pt x="0" y="4"/>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64" name="Freeform 7"/>
            <p:cNvSpPr>
              <a:spLocks/>
            </p:cNvSpPr>
            <p:nvPr userDrawn="1"/>
          </p:nvSpPr>
          <p:spPr bwMode="black">
            <a:xfrm>
              <a:off x="4333" y="389"/>
              <a:ext cx="248" cy="377"/>
            </a:xfrm>
            <a:custGeom>
              <a:avLst/>
              <a:gdLst>
                <a:gd name="T0" fmla="*/ 44 w 105"/>
                <a:gd name="T1" fmla="*/ 15 h 158"/>
                <a:gd name="T2" fmla="*/ 5 w 105"/>
                <a:gd name="T3" fmla="*/ 15 h 158"/>
                <a:gd name="T4" fmla="*/ 0 w 105"/>
                <a:gd name="T5" fmla="*/ 11 h 158"/>
                <a:gd name="T6" fmla="*/ 0 w 105"/>
                <a:gd name="T7" fmla="*/ 4 h 158"/>
                <a:gd name="T8" fmla="*/ 5 w 105"/>
                <a:gd name="T9" fmla="*/ 0 h 158"/>
                <a:gd name="T10" fmla="*/ 101 w 105"/>
                <a:gd name="T11" fmla="*/ 0 h 158"/>
                <a:gd name="T12" fmla="*/ 105 w 105"/>
                <a:gd name="T13" fmla="*/ 4 h 158"/>
                <a:gd name="T14" fmla="*/ 105 w 105"/>
                <a:gd name="T15" fmla="*/ 11 h 158"/>
                <a:gd name="T16" fmla="*/ 101 w 105"/>
                <a:gd name="T17" fmla="*/ 15 h 158"/>
                <a:gd name="T18" fmla="*/ 61 w 105"/>
                <a:gd name="T19" fmla="*/ 15 h 158"/>
                <a:gd name="T20" fmla="*/ 61 w 105"/>
                <a:gd name="T21" fmla="*/ 154 h 158"/>
                <a:gd name="T22" fmla="*/ 57 w 105"/>
                <a:gd name="T23" fmla="*/ 158 h 158"/>
                <a:gd name="T24" fmla="*/ 48 w 105"/>
                <a:gd name="T25" fmla="*/ 158 h 158"/>
                <a:gd name="T26" fmla="*/ 44 w 105"/>
                <a:gd name="T27" fmla="*/ 154 h 158"/>
                <a:gd name="T28" fmla="*/ 44 w 105"/>
                <a:gd name="T29" fmla="*/ 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58">
                  <a:moveTo>
                    <a:pt x="44" y="15"/>
                  </a:moveTo>
                  <a:cubicBezTo>
                    <a:pt x="5" y="15"/>
                    <a:pt x="5" y="15"/>
                    <a:pt x="5" y="15"/>
                  </a:cubicBezTo>
                  <a:cubicBezTo>
                    <a:pt x="2" y="15"/>
                    <a:pt x="0" y="13"/>
                    <a:pt x="0" y="11"/>
                  </a:cubicBezTo>
                  <a:cubicBezTo>
                    <a:pt x="0" y="4"/>
                    <a:pt x="0" y="4"/>
                    <a:pt x="0" y="4"/>
                  </a:cubicBezTo>
                  <a:cubicBezTo>
                    <a:pt x="0" y="2"/>
                    <a:pt x="2" y="0"/>
                    <a:pt x="5" y="0"/>
                  </a:cubicBezTo>
                  <a:cubicBezTo>
                    <a:pt x="101" y="0"/>
                    <a:pt x="101" y="0"/>
                    <a:pt x="101" y="0"/>
                  </a:cubicBezTo>
                  <a:cubicBezTo>
                    <a:pt x="103" y="0"/>
                    <a:pt x="105" y="2"/>
                    <a:pt x="105" y="4"/>
                  </a:cubicBezTo>
                  <a:cubicBezTo>
                    <a:pt x="105" y="11"/>
                    <a:pt x="105" y="11"/>
                    <a:pt x="105" y="11"/>
                  </a:cubicBezTo>
                  <a:cubicBezTo>
                    <a:pt x="105" y="13"/>
                    <a:pt x="103" y="15"/>
                    <a:pt x="101" y="15"/>
                  </a:cubicBezTo>
                  <a:cubicBezTo>
                    <a:pt x="61" y="15"/>
                    <a:pt x="61" y="15"/>
                    <a:pt x="61" y="15"/>
                  </a:cubicBezTo>
                  <a:cubicBezTo>
                    <a:pt x="61" y="154"/>
                    <a:pt x="61" y="154"/>
                    <a:pt x="61" y="154"/>
                  </a:cubicBezTo>
                  <a:cubicBezTo>
                    <a:pt x="61" y="156"/>
                    <a:pt x="59" y="158"/>
                    <a:pt x="57" y="158"/>
                  </a:cubicBezTo>
                  <a:cubicBezTo>
                    <a:pt x="48" y="158"/>
                    <a:pt x="48" y="158"/>
                    <a:pt x="48" y="158"/>
                  </a:cubicBezTo>
                  <a:cubicBezTo>
                    <a:pt x="46" y="158"/>
                    <a:pt x="44" y="156"/>
                    <a:pt x="44" y="154"/>
                  </a:cubicBezTo>
                  <a:lnTo>
                    <a:pt x="4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65" name="Freeform 8"/>
            <p:cNvSpPr>
              <a:spLocks noEditPoints="1"/>
            </p:cNvSpPr>
            <p:nvPr userDrawn="1"/>
          </p:nvSpPr>
          <p:spPr bwMode="black">
            <a:xfrm>
              <a:off x="4607" y="385"/>
              <a:ext cx="353" cy="381"/>
            </a:xfrm>
            <a:custGeom>
              <a:avLst/>
              <a:gdLst>
                <a:gd name="T0" fmla="*/ 1 w 149"/>
                <a:gd name="T1" fmla="*/ 154 h 160"/>
                <a:gd name="T2" fmla="*/ 70 w 149"/>
                <a:gd name="T3" fmla="*/ 2 h 160"/>
                <a:gd name="T4" fmla="*/ 74 w 149"/>
                <a:gd name="T5" fmla="*/ 0 h 160"/>
                <a:gd name="T6" fmla="*/ 76 w 149"/>
                <a:gd name="T7" fmla="*/ 0 h 160"/>
                <a:gd name="T8" fmla="*/ 80 w 149"/>
                <a:gd name="T9" fmla="*/ 2 h 160"/>
                <a:gd name="T10" fmla="*/ 148 w 149"/>
                <a:gd name="T11" fmla="*/ 154 h 160"/>
                <a:gd name="T12" fmla="*/ 144 w 149"/>
                <a:gd name="T13" fmla="*/ 160 h 160"/>
                <a:gd name="T14" fmla="*/ 135 w 149"/>
                <a:gd name="T15" fmla="*/ 160 h 160"/>
                <a:gd name="T16" fmla="*/ 131 w 149"/>
                <a:gd name="T17" fmla="*/ 158 h 160"/>
                <a:gd name="T18" fmla="*/ 115 w 149"/>
                <a:gd name="T19" fmla="*/ 120 h 160"/>
                <a:gd name="T20" fmla="*/ 34 w 149"/>
                <a:gd name="T21" fmla="*/ 120 h 160"/>
                <a:gd name="T22" fmla="*/ 18 w 149"/>
                <a:gd name="T23" fmla="*/ 158 h 160"/>
                <a:gd name="T24" fmla="*/ 14 w 149"/>
                <a:gd name="T25" fmla="*/ 160 h 160"/>
                <a:gd name="T26" fmla="*/ 5 w 149"/>
                <a:gd name="T27" fmla="*/ 160 h 160"/>
                <a:gd name="T28" fmla="*/ 1 w 149"/>
                <a:gd name="T29" fmla="*/ 154 h 160"/>
                <a:gd name="T30" fmla="*/ 108 w 149"/>
                <a:gd name="T31" fmla="*/ 106 h 160"/>
                <a:gd name="T32" fmla="*/ 75 w 149"/>
                <a:gd name="T33" fmla="*/ 32 h 160"/>
                <a:gd name="T34" fmla="*/ 74 w 149"/>
                <a:gd name="T35" fmla="*/ 32 h 160"/>
                <a:gd name="T36" fmla="*/ 41 w 149"/>
                <a:gd name="T37" fmla="*/ 106 h 160"/>
                <a:gd name="T38" fmla="*/ 108 w 149"/>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60">
                  <a:moveTo>
                    <a:pt x="1" y="154"/>
                  </a:moveTo>
                  <a:cubicBezTo>
                    <a:pt x="70" y="2"/>
                    <a:pt x="70" y="2"/>
                    <a:pt x="70" y="2"/>
                  </a:cubicBezTo>
                  <a:cubicBezTo>
                    <a:pt x="70" y="1"/>
                    <a:pt x="72" y="0"/>
                    <a:pt x="74" y="0"/>
                  </a:cubicBezTo>
                  <a:cubicBezTo>
                    <a:pt x="76" y="0"/>
                    <a:pt x="76" y="0"/>
                    <a:pt x="76" y="0"/>
                  </a:cubicBezTo>
                  <a:cubicBezTo>
                    <a:pt x="78" y="0"/>
                    <a:pt x="79" y="1"/>
                    <a:pt x="80" y="2"/>
                  </a:cubicBezTo>
                  <a:cubicBezTo>
                    <a:pt x="148" y="154"/>
                    <a:pt x="148" y="154"/>
                    <a:pt x="148" y="154"/>
                  </a:cubicBezTo>
                  <a:cubicBezTo>
                    <a:pt x="149" y="157"/>
                    <a:pt x="148" y="160"/>
                    <a:pt x="144" y="160"/>
                  </a:cubicBezTo>
                  <a:cubicBezTo>
                    <a:pt x="135" y="160"/>
                    <a:pt x="135" y="160"/>
                    <a:pt x="135" y="160"/>
                  </a:cubicBezTo>
                  <a:cubicBezTo>
                    <a:pt x="133" y="160"/>
                    <a:pt x="132" y="159"/>
                    <a:pt x="131"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1" y="160"/>
                    <a:pt x="0" y="157"/>
                    <a:pt x="1" y="154"/>
                  </a:cubicBezTo>
                  <a:moveTo>
                    <a:pt x="108" y="106"/>
                  </a:moveTo>
                  <a:cubicBezTo>
                    <a:pt x="97" y="82"/>
                    <a:pt x="87" y="57"/>
                    <a:pt x="75" y="32"/>
                  </a:cubicBezTo>
                  <a:cubicBezTo>
                    <a:pt x="74" y="32"/>
                    <a:pt x="74" y="32"/>
                    <a:pt x="74" y="32"/>
                  </a:cubicBezTo>
                  <a:cubicBezTo>
                    <a:pt x="41" y="106"/>
                    <a:pt x="41" y="106"/>
                    <a:pt x="41" y="106"/>
                  </a:cubicBezTo>
                  <a:lnTo>
                    <a:pt x="108" y="10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66" name="Freeform 9"/>
            <p:cNvSpPr>
              <a:spLocks noEditPoints="1"/>
            </p:cNvSpPr>
            <p:nvPr userDrawn="1"/>
          </p:nvSpPr>
          <p:spPr bwMode="black">
            <a:xfrm>
              <a:off x="5045" y="389"/>
              <a:ext cx="265" cy="377"/>
            </a:xfrm>
            <a:custGeom>
              <a:avLst/>
              <a:gdLst>
                <a:gd name="T0" fmla="*/ 0 w 112"/>
                <a:gd name="T1" fmla="*/ 4 h 158"/>
                <a:gd name="T2" fmla="*/ 4 w 112"/>
                <a:gd name="T3" fmla="*/ 0 h 158"/>
                <a:gd name="T4" fmla="*/ 63 w 112"/>
                <a:gd name="T5" fmla="*/ 0 h 158"/>
                <a:gd name="T6" fmla="*/ 112 w 112"/>
                <a:gd name="T7" fmla="*/ 48 h 158"/>
                <a:gd name="T8" fmla="*/ 79 w 112"/>
                <a:gd name="T9" fmla="*/ 94 h 158"/>
                <a:gd name="T10" fmla="*/ 110 w 112"/>
                <a:gd name="T11" fmla="*/ 152 h 158"/>
                <a:gd name="T12" fmla="*/ 106 w 112"/>
                <a:gd name="T13" fmla="*/ 158 h 158"/>
                <a:gd name="T14" fmla="*/ 95 w 112"/>
                <a:gd name="T15" fmla="*/ 158 h 158"/>
                <a:gd name="T16" fmla="*/ 90 w 112"/>
                <a:gd name="T17" fmla="*/ 155 h 158"/>
                <a:gd name="T18" fmla="*/ 61 w 112"/>
                <a:gd name="T19" fmla="*/ 96 h 158"/>
                <a:gd name="T20" fmla="*/ 18 w 112"/>
                <a:gd name="T21" fmla="*/ 96 h 158"/>
                <a:gd name="T22" fmla="*/ 18 w 112"/>
                <a:gd name="T23" fmla="*/ 154 h 158"/>
                <a:gd name="T24" fmla="*/ 13 w 112"/>
                <a:gd name="T25" fmla="*/ 158 h 158"/>
                <a:gd name="T26" fmla="*/ 4 w 112"/>
                <a:gd name="T27" fmla="*/ 158 h 158"/>
                <a:gd name="T28" fmla="*/ 0 w 112"/>
                <a:gd name="T29" fmla="*/ 154 h 158"/>
                <a:gd name="T30" fmla="*/ 0 w 112"/>
                <a:gd name="T31" fmla="*/ 4 h 158"/>
                <a:gd name="T32" fmla="*/ 62 w 112"/>
                <a:gd name="T33" fmla="*/ 81 h 158"/>
                <a:gd name="T34" fmla="*/ 95 w 112"/>
                <a:gd name="T35" fmla="*/ 48 h 158"/>
                <a:gd name="T36" fmla="*/ 62 w 112"/>
                <a:gd name="T37" fmla="*/ 16 h 158"/>
                <a:gd name="T38" fmla="*/ 18 w 112"/>
                <a:gd name="T39" fmla="*/ 16 h 158"/>
                <a:gd name="T40" fmla="*/ 18 w 112"/>
                <a:gd name="T41" fmla="*/ 81 h 158"/>
                <a:gd name="T42" fmla="*/ 62 w 112"/>
                <a:gd name="T43"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58">
                  <a:moveTo>
                    <a:pt x="0" y="4"/>
                  </a:moveTo>
                  <a:cubicBezTo>
                    <a:pt x="0" y="2"/>
                    <a:pt x="2" y="0"/>
                    <a:pt x="4" y="0"/>
                  </a:cubicBezTo>
                  <a:cubicBezTo>
                    <a:pt x="63" y="0"/>
                    <a:pt x="63" y="0"/>
                    <a:pt x="63" y="0"/>
                  </a:cubicBezTo>
                  <a:cubicBezTo>
                    <a:pt x="90" y="0"/>
                    <a:pt x="112" y="21"/>
                    <a:pt x="112" y="48"/>
                  </a:cubicBezTo>
                  <a:cubicBezTo>
                    <a:pt x="112" y="69"/>
                    <a:pt x="99" y="86"/>
                    <a:pt x="79" y="94"/>
                  </a:cubicBezTo>
                  <a:cubicBezTo>
                    <a:pt x="110" y="152"/>
                    <a:pt x="110" y="152"/>
                    <a:pt x="110" y="152"/>
                  </a:cubicBezTo>
                  <a:cubicBezTo>
                    <a:pt x="112" y="155"/>
                    <a:pt x="110" y="158"/>
                    <a:pt x="106" y="158"/>
                  </a:cubicBezTo>
                  <a:cubicBezTo>
                    <a:pt x="95" y="158"/>
                    <a:pt x="95" y="158"/>
                    <a:pt x="95" y="158"/>
                  </a:cubicBezTo>
                  <a:cubicBezTo>
                    <a:pt x="93" y="158"/>
                    <a:pt x="91" y="157"/>
                    <a:pt x="90" y="155"/>
                  </a:cubicBezTo>
                  <a:cubicBezTo>
                    <a:pt x="61" y="96"/>
                    <a:pt x="61" y="96"/>
                    <a:pt x="61" y="96"/>
                  </a:cubicBezTo>
                  <a:cubicBezTo>
                    <a:pt x="18" y="96"/>
                    <a:pt x="18" y="96"/>
                    <a:pt x="18" y="96"/>
                  </a:cubicBezTo>
                  <a:cubicBezTo>
                    <a:pt x="18" y="154"/>
                    <a:pt x="18" y="154"/>
                    <a:pt x="18" y="154"/>
                  </a:cubicBezTo>
                  <a:cubicBezTo>
                    <a:pt x="18" y="156"/>
                    <a:pt x="16" y="158"/>
                    <a:pt x="13" y="158"/>
                  </a:cubicBezTo>
                  <a:cubicBezTo>
                    <a:pt x="4" y="158"/>
                    <a:pt x="4" y="158"/>
                    <a:pt x="4" y="158"/>
                  </a:cubicBezTo>
                  <a:cubicBezTo>
                    <a:pt x="2" y="158"/>
                    <a:pt x="0" y="156"/>
                    <a:pt x="0" y="154"/>
                  </a:cubicBezTo>
                  <a:lnTo>
                    <a:pt x="0" y="4"/>
                  </a:lnTo>
                  <a:close/>
                  <a:moveTo>
                    <a:pt x="62" y="81"/>
                  </a:moveTo>
                  <a:cubicBezTo>
                    <a:pt x="79" y="81"/>
                    <a:pt x="95" y="67"/>
                    <a:pt x="95" y="48"/>
                  </a:cubicBezTo>
                  <a:cubicBezTo>
                    <a:pt x="95" y="31"/>
                    <a:pt x="79" y="16"/>
                    <a:pt x="62" y="16"/>
                  </a:cubicBezTo>
                  <a:cubicBezTo>
                    <a:pt x="18" y="16"/>
                    <a:pt x="18" y="16"/>
                    <a:pt x="18" y="16"/>
                  </a:cubicBezTo>
                  <a:cubicBezTo>
                    <a:pt x="18" y="81"/>
                    <a:pt x="18" y="81"/>
                    <a:pt x="18" y="81"/>
                  </a:cubicBezTo>
                  <a:lnTo>
                    <a:pt x="62" y="8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67" name="Freeform 10"/>
            <p:cNvSpPr>
              <a:spLocks/>
            </p:cNvSpPr>
            <p:nvPr userDrawn="1"/>
          </p:nvSpPr>
          <p:spPr bwMode="black">
            <a:xfrm>
              <a:off x="5421" y="389"/>
              <a:ext cx="284" cy="384"/>
            </a:xfrm>
            <a:custGeom>
              <a:avLst/>
              <a:gdLst>
                <a:gd name="T0" fmla="*/ 0 w 120"/>
                <a:gd name="T1" fmla="*/ 4 h 161"/>
                <a:gd name="T2" fmla="*/ 5 w 120"/>
                <a:gd name="T3" fmla="*/ 0 h 161"/>
                <a:gd name="T4" fmla="*/ 13 w 120"/>
                <a:gd name="T5" fmla="*/ 0 h 161"/>
                <a:gd name="T6" fmla="*/ 18 w 120"/>
                <a:gd name="T7" fmla="*/ 4 h 161"/>
                <a:gd name="T8" fmla="*/ 18 w 120"/>
                <a:gd name="T9" fmla="*/ 99 h 161"/>
                <a:gd name="T10" fmla="*/ 60 w 120"/>
                <a:gd name="T11" fmla="*/ 144 h 161"/>
                <a:gd name="T12" fmla="*/ 103 w 120"/>
                <a:gd name="T13" fmla="*/ 100 h 161"/>
                <a:gd name="T14" fmla="*/ 103 w 120"/>
                <a:gd name="T15" fmla="*/ 4 h 161"/>
                <a:gd name="T16" fmla="*/ 107 w 120"/>
                <a:gd name="T17" fmla="*/ 0 h 161"/>
                <a:gd name="T18" fmla="*/ 116 w 120"/>
                <a:gd name="T19" fmla="*/ 0 h 161"/>
                <a:gd name="T20" fmla="*/ 120 w 120"/>
                <a:gd name="T21" fmla="*/ 4 h 161"/>
                <a:gd name="T22" fmla="*/ 120 w 120"/>
                <a:gd name="T23" fmla="*/ 101 h 161"/>
                <a:gd name="T24" fmla="*/ 60 w 120"/>
                <a:gd name="T25" fmla="*/ 161 h 161"/>
                <a:gd name="T26" fmla="*/ 0 w 120"/>
                <a:gd name="T27" fmla="*/ 101 h 161"/>
                <a:gd name="T28" fmla="*/ 0 w 120"/>
                <a:gd name="T29"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0" y="4"/>
                  </a:moveTo>
                  <a:cubicBezTo>
                    <a:pt x="0" y="2"/>
                    <a:pt x="2" y="0"/>
                    <a:pt x="5" y="0"/>
                  </a:cubicBezTo>
                  <a:cubicBezTo>
                    <a:pt x="13" y="0"/>
                    <a:pt x="13" y="0"/>
                    <a:pt x="13" y="0"/>
                  </a:cubicBezTo>
                  <a:cubicBezTo>
                    <a:pt x="16" y="0"/>
                    <a:pt x="18" y="2"/>
                    <a:pt x="18" y="4"/>
                  </a:cubicBezTo>
                  <a:cubicBezTo>
                    <a:pt x="18" y="99"/>
                    <a:pt x="18" y="99"/>
                    <a:pt x="18" y="99"/>
                  </a:cubicBezTo>
                  <a:cubicBezTo>
                    <a:pt x="18" y="125"/>
                    <a:pt x="34" y="144"/>
                    <a:pt x="60" y="144"/>
                  </a:cubicBezTo>
                  <a:cubicBezTo>
                    <a:pt x="87" y="144"/>
                    <a:pt x="103" y="126"/>
                    <a:pt x="103" y="100"/>
                  </a:cubicBezTo>
                  <a:cubicBezTo>
                    <a:pt x="103" y="4"/>
                    <a:pt x="103" y="4"/>
                    <a:pt x="103" y="4"/>
                  </a:cubicBezTo>
                  <a:cubicBezTo>
                    <a:pt x="103" y="2"/>
                    <a:pt x="105" y="0"/>
                    <a:pt x="107" y="0"/>
                  </a:cubicBezTo>
                  <a:cubicBezTo>
                    <a:pt x="116" y="0"/>
                    <a:pt x="116" y="0"/>
                    <a:pt x="116" y="0"/>
                  </a:cubicBezTo>
                  <a:cubicBezTo>
                    <a:pt x="118" y="0"/>
                    <a:pt x="120" y="2"/>
                    <a:pt x="120" y="4"/>
                  </a:cubicBezTo>
                  <a:cubicBezTo>
                    <a:pt x="120" y="101"/>
                    <a:pt x="120" y="101"/>
                    <a:pt x="120" y="101"/>
                  </a:cubicBezTo>
                  <a:cubicBezTo>
                    <a:pt x="120" y="135"/>
                    <a:pt x="96" y="161"/>
                    <a:pt x="60" y="161"/>
                  </a:cubicBezTo>
                  <a:cubicBezTo>
                    <a:pt x="25" y="161"/>
                    <a:pt x="0" y="135"/>
                    <a:pt x="0" y="101"/>
                  </a:cubicBezTo>
                  <a:lnTo>
                    <a:pt x="0" y="4"/>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68" name="Freeform 11"/>
            <p:cNvSpPr>
              <a:spLocks/>
            </p:cNvSpPr>
            <p:nvPr userDrawn="1"/>
          </p:nvSpPr>
          <p:spPr bwMode="black">
            <a:xfrm>
              <a:off x="5802" y="385"/>
              <a:ext cx="407" cy="388"/>
            </a:xfrm>
            <a:custGeom>
              <a:avLst/>
              <a:gdLst>
                <a:gd name="T0" fmla="*/ 29 w 172"/>
                <a:gd name="T1" fmla="*/ 3 h 163"/>
                <a:gd name="T2" fmla="*/ 33 w 172"/>
                <a:gd name="T3" fmla="*/ 0 h 163"/>
                <a:gd name="T4" fmla="*/ 37 w 172"/>
                <a:gd name="T5" fmla="*/ 0 h 163"/>
                <a:gd name="T6" fmla="*/ 41 w 172"/>
                <a:gd name="T7" fmla="*/ 2 h 163"/>
                <a:gd name="T8" fmla="*/ 86 w 172"/>
                <a:gd name="T9" fmla="*/ 127 h 163"/>
                <a:gd name="T10" fmla="*/ 87 w 172"/>
                <a:gd name="T11" fmla="*/ 127 h 163"/>
                <a:gd name="T12" fmla="*/ 131 w 172"/>
                <a:gd name="T13" fmla="*/ 2 h 163"/>
                <a:gd name="T14" fmla="*/ 135 w 172"/>
                <a:gd name="T15" fmla="*/ 0 h 163"/>
                <a:gd name="T16" fmla="*/ 139 w 172"/>
                <a:gd name="T17" fmla="*/ 0 h 163"/>
                <a:gd name="T18" fmla="*/ 143 w 172"/>
                <a:gd name="T19" fmla="*/ 3 h 163"/>
                <a:gd name="T20" fmla="*/ 172 w 172"/>
                <a:gd name="T21" fmla="*/ 155 h 163"/>
                <a:gd name="T22" fmla="*/ 168 w 172"/>
                <a:gd name="T23" fmla="*/ 160 h 163"/>
                <a:gd name="T24" fmla="*/ 159 w 172"/>
                <a:gd name="T25" fmla="*/ 160 h 163"/>
                <a:gd name="T26" fmla="*/ 155 w 172"/>
                <a:gd name="T27" fmla="*/ 157 h 163"/>
                <a:gd name="T28" fmla="*/ 134 w 172"/>
                <a:gd name="T29" fmla="*/ 41 h 163"/>
                <a:gd name="T30" fmla="*/ 134 w 172"/>
                <a:gd name="T31" fmla="*/ 41 h 163"/>
                <a:gd name="T32" fmla="*/ 92 w 172"/>
                <a:gd name="T33" fmla="*/ 160 h 163"/>
                <a:gd name="T34" fmla="*/ 88 w 172"/>
                <a:gd name="T35" fmla="*/ 163 h 163"/>
                <a:gd name="T36" fmla="*/ 84 w 172"/>
                <a:gd name="T37" fmla="*/ 163 h 163"/>
                <a:gd name="T38" fmla="*/ 80 w 172"/>
                <a:gd name="T39" fmla="*/ 160 h 163"/>
                <a:gd name="T40" fmla="*/ 38 w 172"/>
                <a:gd name="T41" fmla="*/ 41 h 163"/>
                <a:gd name="T42" fmla="*/ 37 w 172"/>
                <a:gd name="T43" fmla="*/ 41 h 163"/>
                <a:gd name="T44" fmla="*/ 17 w 172"/>
                <a:gd name="T45" fmla="*/ 157 h 163"/>
                <a:gd name="T46" fmla="*/ 13 w 172"/>
                <a:gd name="T47" fmla="*/ 160 h 163"/>
                <a:gd name="T48" fmla="*/ 4 w 172"/>
                <a:gd name="T49" fmla="*/ 160 h 163"/>
                <a:gd name="T50" fmla="*/ 0 w 172"/>
                <a:gd name="T51" fmla="*/ 155 h 163"/>
                <a:gd name="T52" fmla="*/ 29 w 172"/>
                <a:gd name="T53"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163">
                  <a:moveTo>
                    <a:pt x="29" y="3"/>
                  </a:moveTo>
                  <a:cubicBezTo>
                    <a:pt x="30" y="1"/>
                    <a:pt x="32" y="0"/>
                    <a:pt x="33" y="0"/>
                  </a:cubicBezTo>
                  <a:cubicBezTo>
                    <a:pt x="37" y="0"/>
                    <a:pt x="37" y="0"/>
                    <a:pt x="37" y="0"/>
                  </a:cubicBezTo>
                  <a:cubicBezTo>
                    <a:pt x="39" y="0"/>
                    <a:pt x="40" y="1"/>
                    <a:pt x="41" y="2"/>
                  </a:cubicBezTo>
                  <a:cubicBezTo>
                    <a:pt x="86" y="127"/>
                    <a:pt x="86" y="127"/>
                    <a:pt x="86" y="127"/>
                  </a:cubicBezTo>
                  <a:cubicBezTo>
                    <a:pt x="87" y="127"/>
                    <a:pt x="87" y="127"/>
                    <a:pt x="87" y="127"/>
                  </a:cubicBezTo>
                  <a:cubicBezTo>
                    <a:pt x="131" y="2"/>
                    <a:pt x="131" y="2"/>
                    <a:pt x="131" y="2"/>
                  </a:cubicBezTo>
                  <a:cubicBezTo>
                    <a:pt x="131" y="1"/>
                    <a:pt x="133" y="0"/>
                    <a:pt x="135" y="0"/>
                  </a:cubicBezTo>
                  <a:cubicBezTo>
                    <a:pt x="139" y="0"/>
                    <a:pt x="139" y="0"/>
                    <a:pt x="139" y="0"/>
                  </a:cubicBezTo>
                  <a:cubicBezTo>
                    <a:pt x="140" y="0"/>
                    <a:pt x="142" y="1"/>
                    <a:pt x="143" y="3"/>
                  </a:cubicBezTo>
                  <a:cubicBezTo>
                    <a:pt x="172" y="155"/>
                    <a:pt x="172" y="155"/>
                    <a:pt x="172" y="155"/>
                  </a:cubicBezTo>
                  <a:cubicBezTo>
                    <a:pt x="172" y="158"/>
                    <a:pt x="171" y="160"/>
                    <a:pt x="168" y="160"/>
                  </a:cubicBezTo>
                  <a:cubicBezTo>
                    <a:pt x="159" y="160"/>
                    <a:pt x="159" y="160"/>
                    <a:pt x="159" y="160"/>
                  </a:cubicBezTo>
                  <a:cubicBezTo>
                    <a:pt x="157" y="160"/>
                    <a:pt x="155" y="159"/>
                    <a:pt x="155" y="157"/>
                  </a:cubicBezTo>
                  <a:cubicBezTo>
                    <a:pt x="134" y="41"/>
                    <a:pt x="134" y="41"/>
                    <a:pt x="134" y="41"/>
                  </a:cubicBezTo>
                  <a:cubicBezTo>
                    <a:pt x="134" y="41"/>
                    <a:pt x="134" y="41"/>
                    <a:pt x="134" y="41"/>
                  </a:cubicBezTo>
                  <a:cubicBezTo>
                    <a:pt x="92" y="160"/>
                    <a:pt x="92" y="160"/>
                    <a:pt x="92" y="160"/>
                  </a:cubicBezTo>
                  <a:cubicBezTo>
                    <a:pt x="91" y="161"/>
                    <a:pt x="89" y="163"/>
                    <a:pt x="88" y="163"/>
                  </a:cubicBezTo>
                  <a:cubicBezTo>
                    <a:pt x="84" y="163"/>
                    <a:pt x="84" y="163"/>
                    <a:pt x="84" y="163"/>
                  </a:cubicBezTo>
                  <a:cubicBezTo>
                    <a:pt x="83" y="163"/>
                    <a:pt x="81" y="161"/>
                    <a:pt x="80" y="160"/>
                  </a:cubicBezTo>
                  <a:cubicBezTo>
                    <a:pt x="38" y="41"/>
                    <a:pt x="38" y="41"/>
                    <a:pt x="38" y="41"/>
                  </a:cubicBezTo>
                  <a:cubicBezTo>
                    <a:pt x="37" y="41"/>
                    <a:pt x="37" y="41"/>
                    <a:pt x="37" y="41"/>
                  </a:cubicBezTo>
                  <a:cubicBezTo>
                    <a:pt x="17" y="157"/>
                    <a:pt x="17" y="157"/>
                    <a:pt x="17" y="157"/>
                  </a:cubicBezTo>
                  <a:cubicBezTo>
                    <a:pt x="17" y="159"/>
                    <a:pt x="15" y="160"/>
                    <a:pt x="13" y="160"/>
                  </a:cubicBezTo>
                  <a:cubicBezTo>
                    <a:pt x="4" y="160"/>
                    <a:pt x="4" y="160"/>
                    <a:pt x="4" y="160"/>
                  </a:cubicBezTo>
                  <a:cubicBezTo>
                    <a:pt x="1" y="160"/>
                    <a:pt x="0" y="158"/>
                    <a:pt x="0" y="155"/>
                  </a:cubicBezTo>
                  <a:lnTo>
                    <a:pt x="29" y="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69" name="Freeform 12"/>
            <p:cNvSpPr>
              <a:spLocks/>
            </p:cNvSpPr>
            <p:nvPr userDrawn="1"/>
          </p:nvSpPr>
          <p:spPr bwMode="black">
            <a:xfrm>
              <a:off x="2610" y="254"/>
              <a:ext cx="530" cy="559"/>
            </a:xfrm>
            <a:custGeom>
              <a:avLst/>
              <a:gdLst>
                <a:gd name="T0" fmla="*/ 428 w 530"/>
                <a:gd name="T1" fmla="*/ 0 h 559"/>
                <a:gd name="T2" fmla="*/ 0 w 530"/>
                <a:gd name="T3" fmla="*/ 559 h 559"/>
                <a:gd name="T4" fmla="*/ 101 w 530"/>
                <a:gd name="T5" fmla="*/ 559 h 559"/>
                <a:gd name="T6" fmla="*/ 530 w 530"/>
                <a:gd name="T7" fmla="*/ 0 h 559"/>
                <a:gd name="T8" fmla="*/ 428 w 530"/>
                <a:gd name="T9" fmla="*/ 0 h 559"/>
              </a:gdLst>
              <a:ahLst/>
              <a:cxnLst>
                <a:cxn ang="0">
                  <a:pos x="T0" y="T1"/>
                </a:cxn>
                <a:cxn ang="0">
                  <a:pos x="T2" y="T3"/>
                </a:cxn>
                <a:cxn ang="0">
                  <a:pos x="T4" y="T5"/>
                </a:cxn>
                <a:cxn ang="0">
                  <a:pos x="T6" y="T7"/>
                </a:cxn>
                <a:cxn ang="0">
                  <a:pos x="T8" y="T9"/>
                </a:cxn>
              </a:cxnLst>
              <a:rect l="0" t="0" r="r" b="b"/>
              <a:pathLst>
                <a:path w="530" h="559">
                  <a:moveTo>
                    <a:pt x="428" y="0"/>
                  </a:moveTo>
                  <a:lnTo>
                    <a:pt x="0" y="559"/>
                  </a:lnTo>
                  <a:lnTo>
                    <a:pt x="101" y="559"/>
                  </a:lnTo>
                  <a:lnTo>
                    <a:pt x="530" y="0"/>
                  </a:lnTo>
                  <a:lnTo>
                    <a:pt x="428" y="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3"/>
            <p:cNvSpPr>
              <a:spLocks/>
            </p:cNvSpPr>
            <p:nvPr userDrawn="1"/>
          </p:nvSpPr>
          <p:spPr bwMode="black">
            <a:xfrm>
              <a:off x="2851" y="385"/>
              <a:ext cx="580" cy="381"/>
            </a:xfrm>
            <a:custGeom>
              <a:avLst/>
              <a:gdLst>
                <a:gd name="T0" fmla="*/ 301 w 580"/>
                <a:gd name="T1" fmla="*/ 0 h 381"/>
                <a:gd name="T2" fmla="*/ 0 w 580"/>
                <a:gd name="T3" fmla="*/ 381 h 381"/>
                <a:gd name="T4" fmla="*/ 580 w 580"/>
                <a:gd name="T5" fmla="*/ 381 h 381"/>
                <a:gd name="T6" fmla="*/ 301 w 580"/>
                <a:gd name="T7" fmla="*/ 0 h 381"/>
              </a:gdLst>
              <a:ahLst/>
              <a:cxnLst>
                <a:cxn ang="0">
                  <a:pos x="T0" y="T1"/>
                </a:cxn>
                <a:cxn ang="0">
                  <a:pos x="T2" y="T3"/>
                </a:cxn>
                <a:cxn ang="0">
                  <a:pos x="T4" y="T5"/>
                </a:cxn>
                <a:cxn ang="0">
                  <a:pos x="T6" y="T7"/>
                </a:cxn>
              </a:cxnLst>
              <a:rect l="0" t="0" r="r" b="b"/>
              <a:pathLst>
                <a:path w="580" h="381">
                  <a:moveTo>
                    <a:pt x="301" y="0"/>
                  </a:moveTo>
                  <a:lnTo>
                    <a:pt x="0" y="381"/>
                  </a:lnTo>
                  <a:lnTo>
                    <a:pt x="580" y="381"/>
                  </a:lnTo>
                  <a:lnTo>
                    <a:pt x="301" y="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4"/>
            <p:cNvSpPr>
              <a:spLocks/>
            </p:cNvSpPr>
            <p:nvPr userDrawn="1"/>
          </p:nvSpPr>
          <p:spPr bwMode="black">
            <a:xfrm>
              <a:off x="2614" y="1102"/>
              <a:ext cx="52" cy="83"/>
            </a:xfrm>
            <a:custGeom>
              <a:avLst/>
              <a:gdLst>
                <a:gd name="T0" fmla="*/ 1 w 22"/>
                <a:gd name="T1" fmla="*/ 31 h 35"/>
                <a:gd name="T2" fmla="*/ 1 w 22"/>
                <a:gd name="T3" fmla="*/ 30 h 35"/>
                <a:gd name="T4" fmla="*/ 2 w 22"/>
                <a:gd name="T5" fmla="*/ 27 h 35"/>
                <a:gd name="T6" fmla="*/ 4 w 22"/>
                <a:gd name="T7" fmla="*/ 26 h 35"/>
                <a:gd name="T8" fmla="*/ 11 w 22"/>
                <a:gd name="T9" fmla="*/ 29 h 35"/>
                <a:gd name="T10" fmla="*/ 16 w 22"/>
                <a:gd name="T11" fmla="*/ 26 h 35"/>
                <a:gd name="T12" fmla="*/ 10 w 22"/>
                <a:gd name="T13" fmla="*/ 20 h 35"/>
                <a:gd name="T14" fmla="*/ 1 w 22"/>
                <a:gd name="T15" fmla="*/ 10 h 35"/>
                <a:gd name="T16" fmla="*/ 11 w 22"/>
                <a:gd name="T17" fmla="*/ 0 h 35"/>
                <a:gd name="T18" fmla="*/ 21 w 22"/>
                <a:gd name="T19" fmla="*/ 4 h 35"/>
                <a:gd name="T20" fmla="*/ 21 w 22"/>
                <a:gd name="T21" fmla="*/ 5 h 35"/>
                <a:gd name="T22" fmla="*/ 19 w 22"/>
                <a:gd name="T23" fmla="*/ 8 h 35"/>
                <a:gd name="T24" fmla="*/ 18 w 22"/>
                <a:gd name="T25" fmla="*/ 8 h 35"/>
                <a:gd name="T26" fmla="*/ 11 w 22"/>
                <a:gd name="T27" fmla="*/ 6 h 35"/>
                <a:gd name="T28" fmla="*/ 7 w 22"/>
                <a:gd name="T29" fmla="*/ 9 h 35"/>
                <a:gd name="T30" fmla="*/ 12 w 22"/>
                <a:gd name="T31" fmla="*/ 15 h 35"/>
                <a:gd name="T32" fmla="*/ 22 w 22"/>
                <a:gd name="T33" fmla="*/ 25 h 35"/>
                <a:gd name="T34" fmla="*/ 11 w 22"/>
                <a:gd name="T35" fmla="*/ 35 h 35"/>
                <a:gd name="T36" fmla="*/ 1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1" y="31"/>
                  </a:moveTo>
                  <a:cubicBezTo>
                    <a:pt x="0" y="31"/>
                    <a:pt x="0" y="30"/>
                    <a:pt x="1" y="30"/>
                  </a:cubicBezTo>
                  <a:cubicBezTo>
                    <a:pt x="2" y="27"/>
                    <a:pt x="2" y="27"/>
                    <a:pt x="2" y="27"/>
                  </a:cubicBezTo>
                  <a:cubicBezTo>
                    <a:pt x="3" y="26"/>
                    <a:pt x="4" y="26"/>
                    <a:pt x="4" y="26"/>
                  </a:cubicBezTo>
                  <a:cubicBezTo>
                    <a:pt x="6" y="28"/>
                    <a:pt x="8" y="29"/>
                    <a:pt x="11" y="29"/>
                  </a:cubicBezTo>
                  <a:cubicBezTo>
                    <a:pt x="14" y="29"/>
                    <a:pt x="16" y="28"/>
                    <a:pt x="16" y="26"/>
                  </a:cubicBezTo>
                  <a:cubicBezTo>
                    <a:pt x="16" y="23"/>
                    <a:pt x="14" y="22"/>
                    <a:pt x="10" y="20"/>
                  </a:cubicBezTo>
                  <a:cubicBezTo>
                    <a:pt x="5" y="18"/>
                    <a:pt x="1" y="15"/>
                    <a:pt x="1" y="10"/>
                  </a:cubicBezTo>
                  <a:cubicBezTo>
                    <a:pt x="1" y="5"/>
                    <a:pt x="4" y="0"/>
                    <a:pt x="11" y="0"/>
                  </a:cubicBezTo>
                  <a:cubicBezTo>
                    <a:pt x="16" y="0"/>
                    <a:pt x="20" y="3"/>
                    <a:pt x="21" y="4"/>
                  </a:cubicBezTo>
                  <a:cubicBezTo>
                    <a:pt x="21" y="4"/>
                    <a:pt x="22" y="5"/>
                    <a:pt x="21" y="5"/>
                  </a:cubicBezTo>
                  <a:cubicBezTo>
                    <a:pt x="19" y="8"/>
                    <a:pt x="19" y="8"/>
                    <a:pt x="19" y="8"/>
                  </a:cubicBezTo>
                  <a:cubicBezTo>
                    <a:pt x="19" y="8"/>
                    <a:pt x="18" y="9"/>
                    <a:pt x="18" y="8"/>
                  </a:cubicBezTo>
                  <a:cubicBezTo>
                    <a:pt x="16" y="7"/>
                    <a:pt x="14" y="6"/>
                    <a:pt x="11" y="6"/>
                  </a:cubicBezTo>
                  <a:cubicBezTo>
                    <a:pt x="8" y="6"/>
                    <a:pt x="7" y="7"/>
                    <a:pt x="7" y="9"/>
                  </a:cubicBezTo>
                  <a:cubicBezTo>
                    <a:pt x="7" y="11"/>
                    <a:pt x="9" y="13"/>
                    <a:pt x="12" y="15"/>
                  </a:cubicBezTo>
                  <a:cubicBezTo>
                    <a:pt x="17" y="16"/>
                    <a:pt x="22" y="19"/>
                    <a:pt x="22" y="25"/>
                  </a:cubicBezTo>
                  <a:cubicBezTo>
                    <a:pt x="22" y="30"/>
                    <a:pt x="18" y="35"/>
                    <a:pt x="11" y="35"/>
                  </a:cubicBezTo>
                  <a:cubicBezTo>
                    <a:pt x="5" y="35"/>
                    <a:pt x="2" y="32"/>
                    <a:pt x="1"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5"/>
            <p:cNvSpPr>
              <a:spLocks noEditPoints="1"/>
            </p:cNvSpPr>
            <p:nvPr userDrawn="1"/>
          </p:nvSpPr>
          <p:spPr bwMode="black">
            <a:xfrm>
              <a:off x="2692"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7" y="0"/>
                    <a:pt x="34" y="8"/>
                    <a:pt x="34" y="18"/>
                  </a:cubicBezTo>
                  <a:cubicBezTo>
                    <a:pt x="34" y="27"/>
                    <a:pt x="27"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6"/>
            <p:cNvSpPr>
              <a:spLocks/>
            </p:cNvSpPr>
            <p:nvPr userDrawn="1"/>
          </p:nvSpPr>
          <p:spPr bwMode="black">
            <a:xfrm>
              <a:off x="2804"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6"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7"/>
            <p:cNvSpPr>
              <a:spLocks/>
            </p:cNvSpPr>
            <p:nvPr userDrawn="1"/>
          </p:nvSpPr>
          <p:spPr bwMode="black">
            <a:xfrm>
              <a:off x="2872" y="1104"/>
              <a:ext cx="64" cy="81"/>
            </a:xfrm>
            <a:custGeom>
              <a:avLst/>
              <a:gdLst>
                <a:gd name="T0" fmla="*/ 0 w 27"/>
                <a:gd name="T1" fmla="*/ 1 h 34"/>
                <a:gd name="T2" fmla="*/ 1 w 27"/>
                <a:gd name="T3" fmla="*/ 0 h 34"/>
                <a:gd name="T4" fmla="*/ 6 w 27"/>
                <a:gd name="T5" fmla="*/ 0 h 34"/>
                <a:gd name="T6" fmla="*/ 7 w 27"/>
                <a:gd name="T7" fmla="*/ 1 h 34"/>
                <a:gd name="T8" fmla="*/ 7 w 27"/>
                <a:gd name="T9" fmla="*/ 21 h 34"/>
                <a:gd name="T10" fmla="*/ 14 w 27"/>
                <a:gd name="T11" fmla="*/ 28 h 34"/>
                <a:gd name="T12" fmla="*/ 21 w 27"/>
                <a:gd name="T13" fmla="*/ 21 h 34"/>
                <a:gd name="T14" fmla="*/ 21 w 27"/>
                <a:gd name="T15" fmla="*/ 1 h 34"/>
                <a:gd name="T16" fmla="*/ 22 w 27"/>
                <a:gd name="T17" fmla="*/ 0 h 34"/>
                <a:gd name="T18" fmla="*/ 26 w 27"/>
                <a:gd name="T19" fmla="*/ 0 h 34"/>
                <a:gd name="T20" fmla="*/ 27 w 27"/>
                <a:gd name="T21" fmla="*/ 1 h 34"/>
                <a:gd name="T22" fmla="*/ 27 w 27"/>
                <a:gd name="T23" fmla="*/ 21 h 34"/>
                <a:gd name="T24" fmla="*/ 14 w 27"/>
                <a:gd name="T25" fmla="*/ 34 h 34"/>
                <a:gd name="T26" fmla="*/ 0 w 27"/>
                <a:gd name="T27" fmla="*/ 21 h 34"/>
                <a:gd name="T28" fmla="*/ 0 w 27"/>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0" y="1"/>
                  </a:moveTo>
                  <a:cubicBezTo>
                    <a:pt x="0" y="0"/>
                    <a:pt x="1" y="0"/>
                    <a:pt x="1" y="0"/>
                  </a:cubicBezTo>
                  <a:cubicBezTo>
                    <a:pt x="6" y="0"/>
                    <a:pt x="6" y="0"/>
                    <a:pt x="6" y="0"/>
                  </a:cubicBezTo>
                  <a:cubicBezTo>
                    <a:pt x="6" y="0"/>
                    <a:pt x="7" y="0"/>
                    <a:pt x="7" y="1"/>
                  </a:cubicBezTo>
                  <a:cubicBezTo>
                    <a:pt x="7" y="21"/>
                    <a:pt x="7" y="21"/>
                    <a:pt x="7" y="21"/>
                  </a:cubicBezTo>
                  <a:cubicBezTo>
                    <a:pt x="7" y="25"/>
                    <a:pt x="10" y="28"/>
                    <a:pt x="14" y="28"/>
                  </a:cubicBezTo>
                  <a:cubicBezTo>
                    <a:pt x="18" y="28"/>
                    <a:pt x="21" y="25"/>
                    <a:pt x="21" y="21"/>
                  </a:cubicBezTo>
                  <a:cubicBezTo>
                    <a:pt x="21" y="1"/>
                    <a:pt x="21" y="1"/>
                    <a:pt x="21" y="1"/>
                  </a:cubicBezTo>
                  <a:cubicBezTo>
                    <a:pt x="21" y="0"/>
                    <a:pt x="21" y="0"/>
                    <a:pt x="22" y="0"/>
                  </a:cubicBezTo>
                  <a:cubicBezTo>
                    <a:pt x="26" y="0"/>
                    <a:pt x="26" y="0"/>
                    <a:pt x="26" y="0"/>
                  </a:cubicBezTo>
                  <a:cubicBezTo>
                    <a:pt x="27" y="0"/>
                    <a:pt x="27" y="0"/>
                    <a:pt x="27" y="1"/>
                  </a:cubicBezTo>
                  <a:cubicBezTo>
                    <a:pt x="27" y="21"/>
                    <a:pt x="27" y="21"/>
                    <a:pt x="27" y="21"/>
                  </a:cubicBezTo>
                  <a:cubicBezTo>
                    <a:pt x="27" y="28"/>
                    <a:pt x="21" y="34"/>
                    <a:pt x="14" y="34"/>
                  </a:cubicBezTo>
                  <a:cubicBezTo>
                    <a:pt x="6" y="34"/>
                    <a:pt x="0" y="28"/>
                    <a:pt x="0" y="21"/>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8"/>
            <p:cNvSpPr>
              <a:spLocks/>
            </p:cNvSpPr>
            <p:nvPr userDrawn="1"/>
          </p:nvSpPr>
          <p:spPr bwMode="black">
            <a:xfrm>
              <a:off x="296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9"/>
            <p:cNvSpPr>
              <a:spLocks/>
            </p:cNvSpPr>
            <p:nvPr userDrawn="1"/>
          </p:nvSpPr>
          <p:spPr bwMode="black">
            <a:xfrm>
              <a:off x="3045" y="1104"/>
              <a:ext cx="14" cy="79"/>
            </a:xfrm>
            <a:custGeom>
              <a:avLst/>
              <a:gdLst>
                <a:gd name="T0" fmla="*/ 0 w 6"/>
                <a:gd name="T1" fmla="*/ 1 h 33"/>
                <a:gd name="T2" fmla="*/ 1 w 6"/>
                <a:gd name="T3" fmla="*/ 0 h 33"/>
                <a:gd name="T4" fmla="*/ 5 w 6"/>
                <a:gd name="T5" fmla="*/ 0 h 33"/>
                <a:gd name="T6" fmla="*/ 6 w 6"/>
                <a:gd name="T7" fmla="*/ 1 h 33"/>
                <a:gd name="T8" fmla="*/ 6 w 6"/>
                <a:gd name="T9" fmla="*/ 32 h 33"/>
                <a:gd name="T10" fmla="*/ 5 w 6"/>
                <a:gd name="T11" fmla="*/ 33 h 33"/>
                <a:gd name="T12" fmla="*/ 1 w 6"/>
                <a:gd name="T13" fmla="*/ 33 h 33"/>
                <a:gd name="T14" fmla="*/ 0 w 6"/>
                <a:gd name="T15" fmla="*/ 32 h 33"/>
                <a:gd name="T16" fmla="*/ 0 w 6"/>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3">
                  <a:moveTo>
                    <a:pt x="0" y="1"/>
                  </a:moveTo>
                  <a:cubicBezTo>
                    <a:pt x="0" y="0"/>
                    <a:pt x="0" y="0"/>
                    <a:pt x="1" y="0"/>
                  </a:cubicBezTo>
                  <a:cubicBezTo>
                    <a:pt x="5" y="0"/>
                    <a:pt x="5" y="0"/>
                    <a:pt x="5" y="0"/>
                  </a:cubicBezTo>
                  <a:cubicBezTo>
                    <a:pt x="6" y="0"/>
                    <a:pt x="6" y="0"/>
                    <a:pt x="6" y="1"/>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0"/>
            <p:cNvSpPr>
              <a:spLocks noEditPoints="1"/>
            </p:cNvSpPr>
            <p:nvPr userDrawn="1"/>
          </p:nvSpPr>
          <p:spPr bwMode="black">
            <a:xfrm>
              <a:off x="3090"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1"/>
            <p:cNvSpPr>
              <a:spLocks/>
            </p:cNvSpPr>
            <p:nvPr userDrawn="1"/>
          </p:nvSpPr>
          <p:spPr bwMode="black">
            <a:xfrm>
              <a:off x="3201" y="1102"/>
              <a:ext cx="67" cy="83"/>
            </a:xfrm>
            <a:custGeom>
              <a:avLst/>
              <a:gdLst>
                <a:gd name="T0" fmla="*/ 0 w 28"/>
                <a:gd name="T1" fmla="*/ 1 h 35"/>
                <a:gd name="T2" fmla="*/ 1 w 28"/>
                <a:gd name="T3" fmla="*/ 0 h 35"/>
                <a:gd name="T4" fmla="*/ 1 w 28"/>
                <a:gd name="T5" fmla="*/ 0 h 35"/>
                <a:gd name="T6" fmla="*/ 2 w 28"/>
                <a:gd name="T7" fmla="*/ 1 h 35"/>
                <a:gd name="T8" fmla="*/ 22 w 28"/>
                <a:gd name="T9" fmla="*/ 22 h 35"/>
                <a:gd name="T10" fmla="*/ 22 w 28"/>
                <a:gd name="T11" fmla="*/ 22 h 35"/>
                <a:gd name="T12" fmla="*/ 22 w 28"/>
                <a:gd name="T13" fmla="*/ 2 h 35"/>
                <a:gd name="T14" fmla="*/ 23 w 28"/>
                <a:gd name="T15" fmla="*/ 1 h 35"/>
                <a:gd name="T16" fmla="*/ 27 w 28"/>
                <a:gd name="T17" fmla="*/ 1 h 35"/>
                <a:gd name="T18" fmla="*/ 28 w 28"/>
                <a:gd name="T19" fmla="*/ 2 h 35"/>
                <a:gd name="T20" fmla="*/ 28 w 28"/>
                <a:gd name="T21" fmla="*/ 34 h 35"/>
                <a:gd name="T22" fmla="*/ 27 w 28"/>
                <a:gd name="T23" fmla="*/ 35 h 35"/>
                <a:gd name="T24" fmla="*/ 26 w 28"/>
                <a:gd name="T25" fmla="*/ 35 h 35"/>
                <a:gd name="T26" fmla="*/ 26 w 28"/>
                <a:gd name="T27" fmla="*/ 35 h 35"/>
                <a:gd name="T28" fmla="*/ 6 w 28"/>
                <a:gd name="T29" fmla="*/ 13 h 35"/>
                <a:gd name="T30" fmla="*/ 6 w 28"/>
                <a:gd name="T31" fmla="*/ 13 h 35"/>
                <a:gd name="T32" fmla="*/ 6 w 28"/>
                <a:gd name="T33" fmla="*/ 33 h 35"/>
                <a:gd name="T34" fmla="*/ 5 w 28"/>
                <a:gd name="T35" fmla="*/ 34 h 35"/>
                <a:gd name="T36" fmla="*/ 1 w 28"/>
                <a:gd name="T37" fmla="*/ 34 h 35"/>
                <a:gd name="T38" fmla="*/ 0 w 28"/>
                <a:gd name="T39" fmla="*/ 33 h 35"/>
                <a:gd name="T40" fmla="*/ 0 w 28"/>
                <a:gd name="T41"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0" y="1"/>
                  </a:moveTo>
                  <a:cubicBezTo>
                    <a:pt x="0" y="1"/>
                    <a:pt x="0" y="0"/>
                    <a:pt x="1" y="0"/>
                  </a:cubicBezTo>
                  <a:cubicBezTo>
                    <a:pt x="1" y="0"/>
                    <a:pt x="1" y="0"/>
                    <a:pt x="1" y="0"/>
                  </a:cubicBezTo>
                  <a:cubicBezTo>
                    <a:pt x="2" y="0"/>
                    <a:pt x="2" y="0"/>
                    <a:pt x="2" y="1"/>
                  </a:cubicBezTo>
                  <a:cubicBezTo>
                    <a:pt x="22" y="22"/>
                    <a:pt x="22" y="22"/>
                    <a:pt x="22" y="22"/>
                  </a:cubicBezTo>
                  <a:cubicBezTo>
                    <a:pt x="22" y="22"/>
                    <a:pt x="22" y="22"/>
                    <a:pt x="22" y="22"/>
                  </a:cubicBezTo>
                  <a:cubicBezTo>
                    <a:pt x="22" y="2"/>
                    <a:pt x="22" y="2"/>
                    <a:pt x="22" y="2"/>
                  </a:cubicBezTo>
                  <a:cubicBezTo>
                    <a:pt x="22" y="1"/>
                    <a:pt x="22" y="1"/>
                    <a:pt x="23" y="1"/>
                  </a:cubicBezTo>
                  <a:cubicBezTo>
                    <a:pt x="27" y="1"/>
                    <a:pt x="27" y="1"/>
                    <a:pt x="27" y="1"/>
                  </a:cubicBezTo>
                  <a:cubicBezTo>
                    <a:pt x="28" y="1"/>
                    <a:pt x="28" y="1"/>
                    <a:pt x="28" y="2"/>
                  </a:cubicBezTo>
                  <a:cubicBezTo>
                    <a:pt x="28" y="34"/>
                    <a:pt x="28" y="34"/>
                    <a:pt x="28" y="34"/>
                  </a:cubicBezTo>
                  <a:cubicBezTo>
                    <a:pt x="28" y="34"/>
                    <a:pt x="28" y="35"/>
                    <a:pt x="27" y="35"/>
                  </a:cubicBezTo>
                  <a:cubicBezTo>
                    <a:pt x="26" y="35"/>
                    <a:pt x="26" y="35"/>
                    <a:pt x="26" y="35"/>
                  </a:cubicBezTo>
                  <a:cubicBezTo>
                    <a:pt x="26" y="35"/>
                    <a:pt x="26" y="35"/>
                    <a:pt x="26" y="35"/>
                  </a:cubicBezTo>
                  <a:cubicBezTo>
                    <a:pt x="6" y="13"/>
                    <a:pt x="6" y="13"/>
                    <a:pt x="6" y="13"/>
                  </a:cubicBezTo>
                  <a:cubicBezTo>
                    <a:pt x="6" y="13"/>
                    <a:pt x="6" y="13"/>
                    <a:pt x="6" y="13"/>
                  </a:cubicBezTo>
                  <a:cubicBezTo>
                    <a:pt x="6" y="33"/>
                    <a:pt x="6" y="33"/>
                    <a:pt x="6" y="33"/>
                  </a:cubicBezTo>
                  <a:cubicBezTo>
                    <a:pt x="6" y="34"/>
                    <a:pt x="6" y="34"/>
                    <a:pt x="5" y="34"/>
                  </a:cubicBezTo>
                  <a:cubicBezTo>
                    <a:pt x="1" y="34"/>
                    <a:pt x="1" y="34"/>
                    <a:pt x="1" y="34"/>
                  </a:cubicBezTo>
                  <a:cubicBezTo>
                    <a:pt x="0" y="34"/>
                    <a:pt x="0" y="34"/>
                    <a:pt x="0" y="33"/>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2"/>
            <p:cNvSpPr>
              <a:spLocks/>
            </p:cNvSpPr>
            <p:nvPr userDrawn="1"/>
          </p:nvSpPr>
          <p:spPr bwMode="black">
            <a:xfrm>
              <a:off x="3298" y="1102"/>
              <a:ext cx="52" cy="83"/>
            </a:xfrm>
            <a:custGeom>
              <a:avLst/>
              <a:gdLst>
                <a:gd name="T0" fmla="*/ 0 w 22"/>
                <a:gd name="T1" fmla="*/ 31 h 35"/>
                <a:gd name="T2" fmla="*/ 0 w 22"/>
                <a:gd name="T3" fmla="*/ 30 h 35"/>
                <a:gd name="T4" fmla="*/ 2 w 22"/>
                <a:gd name="T5" fmla="*/ 27 h 35"/>
                <a:gd name="T6" fmla="*/ 3 w 22"/>
                <a:gd name="T7" fmla="*/ 26 h 35"/>
                <a:gd name="T8" fmla="*/ 11 w 22"/>
                <a:gd name="T9" fmla="*/ 29 h 35"/>
                <a:gd name="T10" fmla="*/ 15 w 22"/>
                <a:gd name="T11" fmla="*/ 26 h 35"/>
                <a:gd name="T12" fmla="*/ 9 w 22"/>
                <a:gd name="T13" fmla="*/ 20 h 35"/>
                <a:gd name="T14" fmla="*/ 0 w 22"/>
                <a:gd name="T15" fmla="*/ 10 h 35"/>
                <a:gd name="T16" fmla="*/ 11 w 22"/>
                <a:gd name="T17" fmla="*/ 0 h 35"/>
                <a:gd name="T18" fmla="*/ 20 w 22"/>
                <a:gd name="T19" fmla="*/ 4 h 35"/>
                <a:gd name="T20" fmla="*/ 20 w 22"/>
                <a:gd name="T21" fmla="*/ 5 h 35"/>
                <a:gd name="T22" fmla="*/ 19 w 22"/>
                <a:gd name="T23" fmla="*/ 8 h 35"/>
                <a:gd name="T24" fmla="*/ 17 w 22"/>
                <a:gd name="T25" fmla="*/ 8 h 35"/>
                <a:gd name="T26" fmla="*/ 10 w 22"/>
                <a:gd name="T27" fmla="*/ 6 h 35"/>
                <a:gd name="T28" fmla="*/ 6 w 22"/>
                <a:gd name="T29" fmla="*/ 9 h 35"/>
                <a:gd name="T30" fmla="*/ 12 w 22"/>
                <a:gd name="T31" fmla="*/ 15 h 35"/>
                <a:gd name="T32" fmla="*/ 22 w 22"/>
                <a:gd name="T33" fmla="*/ 25 h 35"/>
                <a:gd name="T34" fmla="*/ 11 w 22"/>
                <a:gd name="T35" fmla="*/ 35 h 35"/>
                <a:gd name="T36" fmla="*/ 0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0" y="31"/>
                  </a:moveTo>
                  <a:cubicBezTo>
                    <a:pt x="0" y="31"/>
                    <a:pt x="0" y="30"/>
                    <a:pt x="0" y="30"/>
                  </a:cubicBezTo>
                  <a:cubicBezTo>
                    <a:pt x="2" y="27"/>
                    <a:pt x="2" y="27"/>
                    <a:pt x="2" y="27"/>
                  </a:cubicBezTo>
                  <a:cubicBezTo>
                    <a:pt x="2" y="26"/>
                    <a:pt x="3" y="26"/>
                    <a:pt x="3" y="26"/>
                  </a:cubicBezTo>
                  <a:cubicBezTo>
                    <a:pt x="5" y="28"/>
                    <a:pt x="7" y="29"/>
                    <a:pt x="11" y="29"/>
                  </a:cubicBezTo>
                  <a:cubicBezTo>
                    <a:pt x="13" y="29"/>
                    <a:pt x="15" y="28"/>
                    <a:pt x="15" y="26"/>
                  </a:cubicBezTo>
                  <a:cubicBezTo>
                    <a:pt x="15" y="23"/>
                    <a:pt x="13" y="22"/>
                    <a:pt x="9" y="20"/>
                  </a:cubicBezTo>
                  <a:cubicBezTo>
                    <a:pt x="4" y="18"/>
                    <a:pt x="0" y="15"/>
                    <a:pt x="0" y="10"/>
                  </a:cubicBezTo>
                  <a:cubicBezTo>
                    <a:pt x="0" y="5"/>
                    <a:pt x="3" y="0"/>
                    <a:pt x="11" y="0"/>
                  </a:cubicBezTo>
                  <a:cubicBezTo>
                    <a:pt x="15" y="0"/>
                    <a:pt x="19" y="3"/>
                    <a:pt x="20" y="4"/>
                  </a:cubicBezTo>
                  <a:cubicBezTo>
                    <a:pt x="21" y="4"/>
                    <a:pt x="21" y="5"/>
                    <a:pt x="20" y="5"/>
                  </a:cubicBezTo>
                  <a:cubicBezTo>
                    <a:pt x="19" y="8"/>
                    <a:pt x="19" y="8"/>
                    <a:pt x="19" y="8"/>
                  </a:cubicBezTo>
                  <a:cubicBezTo>
                    <a:pt x="18" y="8"/>
                    <a:pt x="18" y="9"/>
                    <a:pt x="17" y="8"/>
                  </a:cubicBezTo>
                  <a:cubicBezTo>
                    <a:pt x="15" y="7"/>
                    <a:pt x="13" y="6"/>
                    <a:pt x="10" y="6"/>
                  </a:cubicBezTo>
                  <a:cubicBezTo>
                    <a:pt x="8" y="6"/>
                    <a:pt x="6" y="7"/>
                    <a:pt x="6" y="9"/>
                  </a:cubicBezTo>
                  <a:cubicBezTo>
                    <a:pt x="6" y="11"/>
                    <a:pt x="8" y="13"/>
                    <a:pt x="12" y="15"/>
                  </a:cubicBezTo>
                  <a:cubicBezTo>
                    <a:pt x="16" y="16"/>
                    <a:pt x="22" y="19"/>
                    <a:pt x="22" y="25"/>
                  </a:cubicBezTo>
                  <a:cubicBezTo>
                    <a:pt x="22" y="30"/>
                    <a:pt x="18" y="35"/>
                    <a:pt x="11" y="35"/>
                  </a:cubicBezTo>
                  <a:cubicBezTo>
                    <a:pt x="5" y="35"/>
                    <a:pt x="2" y="32"/>
                    <a:pt x="0"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3"/>
            <p:cNvSpPr>
              <a:spLocks/>
            </p:cNvSpPr>
            <p:nvPr userDrawn="1"/>
          </p:nvSpPr>
          <p:spPr bwMode="black">
            <a:xfrm>
              <a:off x="3412" y="1104"/>
              <a:ext cx="54"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8"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4"/>
            <p:cNvSpPr>
              <a:spLocks/>
            </p:cNvSpPr>
            <p:nvPr userDrawn="1"/>
          </p:nvSpPr>
          <p:spPr bwMode="black">
            <a:xfrm>
              <a:off x="3492" y="1104"/>
              <a:ext cx="67" cy="79"/>
            </a:xfrm>
            <a:custGeom>
              <a:avLst/>
              <a:gdLst>
                <a:gd name="T0" fmla="*/ 0 w 28"/>
                <a:gd name="T1" fmla="*/ 1 h 33"/>
                <a:gd name="T2" fmla="*/ 1 w 28"/>
                <a:gd name="T3" fmla="*/ 0 h 33"/>
                <a:gd name="T4" fmla="*/ 6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6"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5"/>
            <p:cNvSpPr>
              <a:spLocks noEditPoints="1"/>
            </p:cNvSpPr>
            <p:nvPr userDrawn="1"/>
          </p:nvSpPr>
          <p:spPr bwMode="black">
            <a:xfrm>
              <a:off x="3585" y="1102"/>
              <a:ext cx="75"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6"/>
            <p:cNvSpPr>
              <a:spLocks/>
            </p:cNvSpPr>
            <p:nvPr userDrawn="1"/>
          </p:nvSpPr>
          <p:spPr bwMode="black">
            <a:xfrm>
              <a:off x="367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7"/>
            <p:cNvSpPr>
              <a:spLocks/>
            </p:cNvSpPr>
            <p:nvPr userDrawn="1"/>
          </p:nvSpPr>
          <p:spPr bwMode="black">
            <a:xfrm>
              <a:off x="3793" y="1102"/>
              <a:ext cx="88" cy="83"/>
            </a:xfrm>
            <a:custGeom>
              <a:avLst/>
              <a:gdLst>
                <a:gd name="T0" fmla="*/ 5 w 37"/>
                <a:gd name="T1" fmla="*/ 1 h 35"/>
                <a:gd name="T2" fmla="*/ 6 w 37"/>
                <a:gd name="T3" fmla="*/ 0 h 35"/>
                <a:gd name="T4" fmla="*/ 7 w 37"/>
                <a:gd name="T5" fmla="*/ 0 h 35"/>
                <a:gd name="T6" fmla="*/ 8 w 37"/>
                <a:gd name="T7" fmla="*/ 1 h 35"/>
                <a:gd name="T8" fmla="*/ 18 w 37"/>
                <a:gd name="T9" fmla="*/ 23 h 35"/>
                <a:gd name="T10" fmla="*/ 19 w 37"/>
                <a:gd name="T11" fmla="*/ 23 h 35"/>
                <a:gd name="T12" fmla="*/ 29 w 37"/>
                <a:gd name="T13" fmla="*/ 1 h 35"/>
                <a:gd name="T14" fmla="*/ 30 w 37"/>
                <a:gd name="T15" fmla="*/ 0 h 35"/>
                <a:gd name="T16" fmla="*/ 31 w 37"/>
                <a:gd name="T17" fmla="*/ 0 h 35"/>
                <a:gd name="T18" fmla="*/ 32 w 37"/>
                <a:gd name="T19" fmla="*/ 1 h 35"/>
                <a:gd name="T20" fmla="*/ 37 w 37"/>
                <a:gd name="T21" fmla="*/ 33 h 35"/>
                <a:gd name="T22" fmla="*/ 36 w 37"/>
                <a:gd name="T23" fmla="*/ 34 h 35"/>
                <a:gd name="T24" fmla="*/ 32 w 37"/>
                <a:gd name="T25" fmla="*/ 34 h 35"/>
                <a:gd name="T26" fmla="*/ 31 w 37"/>
                <a:gd name="T27" fmla="*/ 34 h 35"/>
                <a:gd name="T28" fmla="*/ 28 w 37"/>
                <a:gd name="T29" fmla="*/ 15 h 35"/>
                <a:gd name="T30" fmla="*/ 28 w 37"/>
                <a:gd name="T31" fmla="*/ 15 h 35"/>
                <a:gd name="T32" fmla="*/ 20 w 37"/>
                <a:gd name="T33" fmla="*/ 34 h 35"/>
                <a:gd name="T34" fmla="*/ 19 w 37"/>
                <a:gd name="T35" fmla="*/ 35 h 35"/>
                <a:gd name="T36" fmla="*/ 18 w 37"/>
                <a:gd name="T37" fmla="*/ 35 h 35"/>
                <a:gd name="T38" fmla="*/ 17 w 37"/>
                <a:gd name="T39" fmla="*/ 34 h 35"/>
                <a:gd name="T40" fmla="*/ 9 w 37"/>
                <a:gd name="T41" fmla="*/ 15 h 35"/>
                <a:gd name="T42" fmla="*/ 9 w 37"/>
                <a:gd name="T43" fmla="*/ 15 h 35"/>
                <a:gd name="T44" fmla="*/ 6 w 37"/>
                <a:gd name="T45" fmla="*/ 34 h 35"/>
                <a:gd name="T46" fmla="*/ 5 w 37"/>
                <a:gd name="T47" fmla="*/ 34 h 35"/>
                <a:gd name="T48" fmla="*/ 1 w 37"/>
                <a:gd name="T49" fmla="*/ 34 h 35"/>
                <a:gd name="T50" fmla="*/ 0 w 37"/>
                <a:gd name="T51" fmla="*/ 33 h 35"/>
                <a:gd name="T52" fmla="*/ 5 w 37"/>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35">
                  <a:moveTo>
                    <a:pt x="5" y="1"/>
                  </a:moveTo>
                  <a:cubicBezTo>
                    <a:pt x="6" y="1"/>
                    <a:pt x="6" y="0"/>
                    <a:pt x="6" y="0"/>
                  </a:cubicBezTo>
                  <a:cubicBezTo>
                    <a:pt x="7" y="0"/>
                    <a:pt x="7" y="0"/>
                    <a:pt x="7" y="0"/>
                  </a:cubicBezTo>
                  <a:cubicBezTo>
                    <a:pt x="7" y="0"/>
                    <a:pt x="8" y="1"/>
                    <a:pt x="8" y="1"/>
                  </a:cubicBezTo>
                  <a:cubicBezTo>
                    <a:pt x="18" y="23"/>
                    <a:pt x="18" y="23"/>
                    <a:pt x="18" y="23"/>
                  </a:cubicBezTo>
                  <a:cubicBezTo>
                    <a:pt x="19" y="23"/>
                    <a:pt x="19" y="23"/>
                    <a:pt x="19" y="23"/>
                  </a:cubicBezTo>
                  <a:cubicBezTo>
                    <a:pt x="29" y="1"/>
                    <a:pt x="29" y="1"/>
                    <a:pt x="29" y="1"/>
                  </a:cubicBezTo>
                  <a:cubicBezTo>
                    <a:pt x="29" y="1"/>
                    <a:pt x="30" y="0"/>
                    <a:pt x="30" y="0"/>
                  </a:cubicBezTo>
                  <a:cubicBezTo>
                    <a:pt x="31" y="0"/>
                    <a:pt x="31" y="0"/>
                    <a:pt x="31" y="0"/>
                  </a:cubicBezTo>
                  <a:cubicBezTo>
                    <a:pt x="31" y="0"/>
                    <a:pt x="32" y="1"/>
                    <a:pt x="32" y="1"/>
                  </a:cubicBezTo>
                  <a:cubicBezTo>
                    <a:pt x="37" y="33"/>
                    <a:pt x="37" y="33"/>
                    <a:pt x="37" y="33"/>
                  </a:cubicBezTo>
                  <a:cubicBezTo>
                    <a:pt x="37" y="34"/>
                    <a:pt x="37" y="34"/>
                    <a:pt x="36" y="34"/>
                  </a:cubicBezTo>
                  <a:cubicBezTo>
                    <a:pt x="32" y="34"/>
                    <a:pt x="32" y="34"/>
                    <a:pt x="32" y="34"/>
                  </a:cubicBezTo>
                  <a:cubicBezTo>
                    <a:pt x="32" y="34"/>
                    <a:pt x="31" y="34"/>
                    <a:pt x="31" y="34"/>
                  </a:cubicBezTo>
                  <a:cubicBezTo>
                    <a:pt x="28" y="15"/>
                    <a:pt x="28" y="15"/>
                    <a:pt x="28" y="15"/>
                  </a:cubicBezTo>
                  <a:cubicBezTo>
                    <a:pt x="28" y="15"/>
                    <a:pt x="28" y="15"/>
                    <a:pt x="28" y="15"/>
                  </a:cubicBezTo>
                  <a:cubicBezTo>
                    <a:pt x="20" y="34"/>
                    <a:pt x="20" y="34"/>
                    <a:pt x="20" y="34"/>
                  </a:cubicBezTo>
                  <a:cubicBezTo>
                    <a:pt x="20" y="35"/>
                    <a:pt x="19" y="35"/>
                    <a:pt x="19" y="35"/>
                  </a:cubicBezTo>
                  <a:cubicBezTo>
                    <a:pt x="18" y="35"/>
                    <a:pt x="18" y="35"/>
                    <a:pt x="18" y="35"/>
                  </a:cubicBezTo>
                  <a:cubicBezTo>
                    <a:pt x="18" y="35"/>
                    <a:pt x="17" y="35"/>
                    <a:pt x="17" y="34"/>
                  </a:cubicBezTo>
                  <a:cubicBezTo>
                    <a:pt x="9" y="15"/>
                    <a:pt x="9" y="15"/>
                    <a:pt x="9" y="15"/>
                  </a:cubicBezTo>
                  <a:cubicBezTo>
                    <a:pt x="9" y="15"/>
                    <a:pt x="9" y="15"/>
                    <a:pt x="9" y="15"/>
                  </a:cubicBezTo>
                  <a:cubicBezTo>
                    <a:pt x="6" y="34"/>
                    <a:pt x="6" y="34"/>
                    <a:pt x="6" y="34"/>
                  </a:cubicBezTo>
                  <a:cubicBezTo>
                    <a:pt x="6" y="34"/>
                    <a:pt x="5" y="34"/>
                    <a:pt x="5" y="34"/>
                  </a:cubicBezTo>
                  <a:cubicBezTo>
                    <a:pt x="1" y="34"/>
                    <a:pt x="1" y="34"/>
                    <a:pt x="1" y="34"/>
                  </a:cubicBezTo>
                  <a:cubicBezTo>
                    <a:pt x="0" y="34"/>
                    <a:pt x="0" y="34"/>
                    <a:pt x="0" y="33"/>
                  </a:cubicBezTo>
                  <a:lnTo>
                    <a:pt x="5"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8"/>
            <p:cNvSpPr>
              <a:spLocks noEditPoints="1"/>
            </p:cNvSpPr>
            <p:nvPr userDrawn="1"/>
          </p:nvSpPr>
          <p:spPr bwMode="black">
            <a:xfrm>
              <a:off x="3902"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9"/>
            <p:cNvSpPr>
              <a:spLocks/>
            </p:cNvSpPr>
            <p:nvPr userDrawn="1"/>
          </p:nvSpPr>
          <p:spPr bwMode="black">
            <a:xfrm>
              <a:off x="3989"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0"/>
            <p:cNvSpPr>
              <a:spLocks/>
            </p:cNvSpPr>
            <p:nvPr userDrawn="1"/>
          </p:nvSpPr>
          <p:spPr bwMode="black">
            <a:xfrm>
              <a:off x="4065"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1"/>
            <p:cNvSpPr>
              <a:spLocks/>
            </p:cNvSpPr>
            <p:nvPr userDrawn="1"/>
          </p:nvSpPr>
          <p:spPr bwMode="black">
            <a:xfrm>
              <a:off x="4146"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7 w 22"/>
                <a:gd name="T13" fmla="*/ 6 h 33"/>
                <a:gd name="T14" fmla="*/ 7 w 22"/>
                <a:gd name="T15" fmla="*/ 13 h 33"/>
                <a:gd name="T16" fmla="*/ 19 w 22"/>
                <a:gd name="T17" fmla="*/ 13 h 33"/>
                <a:gd name="T18" fmla="*/ 19 w 22"/>
                <a:gd name="T19" fmla="*/ 14 h 33"/>
                <a:gd name="T20" fmla="*/ 19 w 22"/>
                <a:gd name="T21" fmla="*/ 18 h 33"/>
                <a:gd name="T22" fmla="*/ 19 w 22"/>
                <a:gd name="T23" fmla="*/ 19 h 33"/>
                <a:gd name="T24" fmla="*/ 7 w 22"/>
                <a:gd name="T25" fmla="*/ 19 h 33"/>
                <a:gd name="T26" fmla="*/ 7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7" y="6"/>
                    <a:pt x="7" y="6"/>
                    <a:pt x="7" y="6"/>
                  </a:cubicBezTo>
                  <a:cubicBezTo>
                    <a:pt x="7" y="13"/>
                    <a:pt x="7" y="13"/>
                    <a:pt x="7" y="13"/>
                  </a:cubicBezTo>
                  <a:cubicBezTo>
                    <a:pt x="19" y="13"/>
                    <a:pt x="19" y="13"/>
                    <a:pt x="19" y="13"/>
                  </a:cubicBezTo>
                  <a:cubicBezTo>
                    <a:pt x="19" y="13"/>
                    <a:pt x="19" y="14"/>
                    <a:pt x="19" y="14"/>
                  </a:cubicBezTo>
                  <a:cubicBezTo>
                    <a:pt x="19" y="18"/>
                    <a:pt x="19" y="18"/>
                    <a:pt x="19" y="18"/>
                  </a:cubicBezTo>
                  <a:cubicBezTo>
                    <a:pt x="19" y="19"/>
                    <a:pt x="19" y="19"/>
                    <a:pt x="19" y="19"/>
                  </a:cubicBezTo>
                  <a:cubicBezTo>
                    <a:pt x="7" y="19"/>
                    <a:pt x="7" y="19"/>
                    <a:pt x="7" y="19"/>
                  </a:cubicBezTo>
                  <a:cubicBezTo>
                    <a:pt x="7" y="28"/>
                    <a:pt x="7" y="28"/>
                    <a:pt x="7"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2"/>
            <p:cNvSpPr>
              <a:spLocks noEditPoints="1"/>
            </p:cNvSpPr>
            <p:nvPr userDrawn="1"/>
          </p:nvSpPr>
          <p:spPr bwMode="black">
            <a:xfrm>
              <a:off x="4226" y="1104"/>
              <a:ext cx="62" cy="79"/>
            </a:xfrm>
            <a:custGeom>
              <a:avLst/>
              <a:gdLst>
                <a:gd name="T0" fmla="*/ 0 w 26"/>
                <a:gd name="T1" fmla="*/ 1 h 33"/>
                <a:gd name="T2" fmla="*/ 1 w 26"/>
                <a:gd name="T3" fmla="*/ 0 h 33"/>
                <a:gd name="T4" fmla="*/ 15 w 26"/>
                <a:gd name="T5" fmla="*/ 0 h 33"/>
                <a:gd name="T6" fmla="*/ 26 w 26"/>
                <a:gd name="T7" fmla="*/ 10 h 33"/>
                <a:gd name="T8" fmla="*/ 18 w 26"/>
                <a:gd name="T9" fmla="*/ 20 h 33"/>
                <a:gd name="T10" fmla="*/ 25 w 26"/>
                <a:gd name="T11" fmla="*/ 32 h 33"/>
                <a:gd name="T12" fmla="*/ 24 w 26"/>
                <a:gd name="T13" fmla="*/ 33 h 33"/>
                <a:gd name="T14" fmla="*/ 19 w 26"/>
                <a:gd name="T15" fmla="*/ 33 h 33"/>
                <a:gd name="T16" fmla="*/ 18 w 26"/>
                <a:gd name="T17" fmla="*/ 33 h 33"/>
                <a:gd name="T18" fmla="*/ 12 w 26"/>
                <a:gd name="T19" fmla="*/ 20 h 33"/>
                <a:gd name="T20" fmla="*/ 7 w 26"/>
                <a:gd name="T21" fmla="*/ 20 h 33"/>
                <a:gd name="T22" fmla="*/ 7 w 26"/>
                <a:gd name="T23" fmla="*/ 32 h 33"/>
                <a:gd name="T24" fmla="*/ 6 w 26"/>
                <a:gd name="T25" fmla="*/ 33 h 33"/>
                <a:gd name="T26" fmla="*/ 1 w 26"/>
                <a:gd name="T27" fmla="*/ 33 h 33"/>
                <a:gd name="T28" fmla="*/ 0 w 26"/>
                <a:gd name="T29" fmla="*/ 32 h 33"/>
                <a:gd name="T30" fmla="*/ 0 w 26"/>
                <a:gd name="T31" fmla="*/ 1 h 33"/>
                <a:gd name="T32" fmla="*/ 15 w 26"/>
                <a:gd name="T33" fmla="*/ 15 h 33"/>
                <a:gd name="T34" fmla="*/ 19 w 26"/>
                <a:gd name="T35" fmla="*/ 10 h 33"/>
                <a:gd name="T36" fmla="*/ 15 w 26"/>
                <a:gd name="T37" fmla="*/ 6 h 33"/>
                <a:gd name="T38" fmla="*/ 7 w 26"/>
                <a:gd name="T39" fmla="*/ 6 h 33"/>
                <a:gd name="T40" fmla="*/ 7 w 26"/>
                <a:gd name="T41" fmla="*/ 15 h 33"/>
                <a:gd name="T42" fmla="*/ 15 w 26"/>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3">
                  <a:moveTo>
                    <a:pt x="0" y="1"/>
                  </a:moveTo>
                  <a:cubicBezTo>
                    <a:pt x="0" y="0"/>
                    <a:pt x="1" y="0"/>
                    <a:pt x="1" y="0"/>
                  </a:cubicBezTo>
                  <a:cubicBezTo>
                    <a:pt x="15" y="0"/>
                    <a:pt x="15" y="0"/>
                    <a:pt x="15" y="0"/>
                  </a:cubicBezTo>
                  <a:cubicBezTo>
                    <a:pt x="21" y="0"/>
                    <a:pt x="26" y="4"/>
                    <a:pt x="26" y="10"/>
                  </a:cubicBezTo>
                  <a:cubicBezTo>
                    <a:pt x="26" y="15"/>
                    <a:pt x="23"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7" y="20"/>
                    <a:pt x="7" y="20"/>
                    <a:pt x="7" y="20"/>
                  </a:cubicBezTo>
                  <a:cubicBezTo>
                    <a:pt x="7" y="32"/>
                    <a:pt x="7" y="32"/>
                    <a:pt x="7" y="32"/>
                  </a:cubicBezTo>
                  <a:cubicBezTo>
                    <a:pt x="7" y="33"/>
                    <a:pt x="6" y="33"/>
                    <a:pt x="6" y="33"/>
                  </a:cubicBezTo>
                  <a:cubicBezTo>
                    <a:pt x="1" y="33"/>
                    <a:pt x="1" y="33"/>
                    <a:pt x="1" y="33"/>
                  </a:cubicBezTo>
                  <a:cubicBezTo>
                    <a:pt x="1" y="33"/>
                    <a:pt x="0" y="33"/>
                    <a:pt x="0" y="32"/>
                  </a:cubicBezTo>
                  <a:lnTo>
                    <a:pt x="0" y="1"/>
                  </a:lnTo>
                  <a:close/>
                  <a:moveTo>
                    <a:pt x="15" y="15"/>
                  </a:moveTo>
                  <a:cubicBezTo>
                    <a:pt x="17" y="15"/>
                    <a:pt x="19" y="13"/>
                    <a:pt x="19" y="10"/>
                  </a:cubicBezTo>
                  <a:cubicBezTo>
                    <a:pt x="19" y="8"/>
                    <a:pt x="17" y="6"/>
                    <a:pt x="15" y="6"/>
                  </a:cubicBezTo>
                  <a:cubicBezTo>
                    <a:pt x="7" y="6"/>
                    <a:pt x="7" y="6"/>
                    <a:pt x="7" y="6"/>
                  </a:cubicBezTo>
                  <a:cubicBezTo>
                    <a:pt x="7" y="15"/>
                    <a:pt x="7" y="15"/>
                    <a:pt x="7" y="15"/>
                  </a:cubicBezTo>
                  <a:lnTo>
                    <a:pt x="15"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33"/>
            <p:cNvSpPr>
              <a:spLocks noChangeArrowheads="1"/>
            </p:cNvSpPr>
            <p:nvPr userDrawn="1"/>
          </p:nvSpPr>
          <p:spPr bwMode="black">
            <a:xfrm>
              <a:off x="4311" y="1164"/>
              <a:ext cx="22" cy="21"/>
            </a:xfrm>
            <a:prstGeom prst="ellipse">
              <a:avLst/>
            </a:pr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4"/>
            <p:cNvSpPr>
              <a:spLocks/>
            </p:cNvSpPr>
            <p:nvPr userDrawn="1"/>
          </p:nvSpPr>
          <p:spPr bwMode="black">
            <a:xfrm>
              <a:off x="4406" y="1104"/>
              <a:ext cx="66" cy="79"/>
            </a:xfrm>
            <a:custGeom>
              <a:avLst/>
              <a:gdLst>
                <a:gd name="T0" fmla="*/ 0 w 28"/>
                <a:gd name="T1" fmla="*/ 1 h 33"/>
                <a:gd name="T2" fmla="*/ 0 w 28"/>
                <a:gd name="T3" fmla="*/ 0 h 33"/>
                <a:gd name="T4" fmla="*/ 5 w 28"/>
                <a:gd name="T5" fmla="*/ 0 h 33"/>
                <a:gd name="T6" fmla="*/ 6 w 28"/>
                <a:gd name="T7" fmla="*/ 1 h 33"/>
                <a:gd name="T8" fmla="*/ 6 w 28"/>
                <a:gd name="T9" fmla="*/ 13 h 33"/>
                <a:gd name="T10" fmla="*/ 21 w 28"/>
                <a:gd name="T11" fmla="*/ 13 h 33"/>
                <a:gd name="T12" fmla="*/ 21 w 28"/>
                <a:gd name="T13" fmla="*/ 1 h 33"/>
                <a:gd name="T14" fmla="*/ 22 w 28"/>
                <a:gd name="T15" fmla="*/ 0 h 33"/>
                <a:gd name="T16" fmla="*/ 27 w 28"/>
                <a:gd name="T17" fmla="*/ 0 h 33"/>
                <a:gd name="T18" fmla="*/ 28 w 28"/>
                <a:gd name="T19" fmla="*/ 1 h 33"/>
                <a:gd name="T20" fmla="*/ 28 w 28"/>
                <a:gd name="T21" fmla="*/ 32 h 33"/>
                <a:gd name="T22" fmla="*/ 27 w 28"/>
                <a:gd name="T23" fmla="*/ 33 h 33"/>
                <a:gd name="T24" fmla="*/ 22 w 28"/>
                <a:gd name="T25" fmla="*/ 33 h 33"/>
                <a:gd name="T26" fmla="*/ 21 w 28"/>
                <a:gd name="T27" fmla="*/ 32 h 33"/>
                <a:gd name="T28" fmla="*/ 21 w 28"/>
                <a:gd name="T29" fmla="*/ 19 h 33"/>
                <a:gd name="T30" fmla="*/ 6 w 28"/>
                <a:gd name="T31" fmla="*/ 19 h 33"/>
                <a:gd name="T32" fmla="*/ 6 w 28"/>
                <a:gd name="T33" fmla="*/ 32 h 33"/>
                <a:gd name="T34" fmla="*/ 5 w 28"/>
                <a:gd name="T35" fmla="*/ 33 h 33"/>
                <a:gd name="T36" fmla="*/ 0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0" y="0"/>
                  </a:cubicBezTo>
                  <a:cubicBezTo>
                    <a:pt x="5" y="0"/>
                    <a:pt x="5" y="0"/>
                    <a:pt x="5" y="0"/>
                  </a:cubicBezTo>
                  <a:cubicBezTo>
                    <a:pt x="5" y="0"/>
                    <a:pt x="6" y="0"/>
                    <a:pt x="6" y="1"/>
                  </a:cubicBezTo>
                  <a:cubicBezTo>
                    <a:pt x="6" y="13"/>
                    <a:pt x="6" y="13"/>
                    <a:pt x="6" y="13"/>
                  </a:cubicBezTo>
                  <a:cubicBezTo>
                    <a:pt x="21" y="13"/>
                    <a:pt x="21" y="13"/>
                    <a:pt x="21" y="13"/>
                  </a:cubicBezTo>
                  <a:cubicBezTo>
                    <a:pt x="21" y="1"/>
                    <a:pt x="21" y="1"/>
                    <a:pt x="21" y="1"/>
                  </a:cubicBezTo>
                  <a:cubicBezTo>
                    <a:pt x="21" y="0"/>
                    <a:pt x="22" y="0"/>
                    <a:pt x="22" y="0"/>
                  </a:cubicBezTo>
                  <a:cubicBezTo>
                    <a:pt x="27" y="0"/>
                    <a:pt x="27" y="0"/>
                    <a:pt x="27" y="0"/>
                  </a:cubicBezTo>
                  <a:cubicBezTo>
                    <a:pt x="27" y="0"/>
                    <a:pt x="28" y="0"/>
                    <a:pt x="28" y="1"/>
                  </a:cubicBezTo>
                  <a:cubicBezTo>
                    <a:pt x="28" y="32"/>
                    <a:pt x="28" y="32"/>
                    <a:pt x="28" y="32"/>
                  </a:cubicBezTo>
                  <a:cubicBezTo>
                    <a:pt x="28" y="33"/>
                    <a:pt x="27" y="33"/>
                    <a:pt x="27" y="33"/>
                  </a:cubicBezTo>
                  <a:cubicBezTo>
                    <a:pt x="22" y="33"/>
                    <a:pt x="22" y="33"/>
                    <a:pt x="22" y="33"/>
                  </a:cubicBezTo>
                  <a:cubicBezTo>
                    <a:pt x="22" y="33"/>
                    <a:pt x="21" y="33"/>
                    <a:pt x="21" y="32"/>
                  </a:cubicBezTo>
                  <a:cubicBezTo>
                    <a:pt x="21" y="19"/>
                    <a:pt x="21" y="19"/>
                    <a:pt x="21" y="19"/>
                  </a:cubicBezTo>
                  <a:cubicBezTo>
                    <a:pt x="6" y="19"/>
                    <a:pt x="6" y="19"/>
                    <a:pt x="6" y="19"/>
                  </a:cubicBezTo>
                  <a:cubicBezTo>
                    <a:pt x="6" y="32"/>
                    <a:pt x="6" y="32"/>
                    <a:pt x="6" y="32"/>
                  </a:cubicBezTo>
                  <a:cubicBezTo>
                    <a:pt x="6" y="33"/>
                    <a:pt x="5" y="33"/>
                    <a:pt x="5" y="33"/>
                  </a:cubicBezTo>
                  <a:cubicBezTo>
                    <a:pt x="0" y="33"/>
                    <a:pt x="0" y="33"/>
                    <a:pt x="0"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5"/>
            <p:cNvSpPr>
              <a:spLocks/>
            </p:cNvSpPr>
            <p:nvPr userDrawn="1"/>
          </p:nvSpPr>
          <p:spPr bwMode="black">
            <a:xfrm>
              <a:off x="4505"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6"/>
            <p:cNvSpPr>
              <a:spLocks noEditPoints="1"/>
            </p:cNvSpPr>
            <p:nvPr userDrawn="1"/>
          </p:nvSpPr>
          <p:spPr bwMode="black">
            <a:xfrm>
              <a:off x="4576"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6 w 32"/>
                <a:gd name="T17" fmla="*/ 33 h 34"/>
                <a:gd name="T18" fmla="*/ 23 w 32"/>
                <a:gd name="T19" fmla="*/ 28 h 34"/>
                <a:gd name="T20" fmla="*/ 9 w 32"/>
                <a:gd name="T21" fmla="*/ 28 h 34"/>
                <a:gd name="T22" fmla="*/ 7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6"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6" y="33"/>
                  </a:cubicBezTo>
                  <a:cubicBezTo>
                    <a:pt x="23" y="28"/>
                    <a:pt x="23" y="28"/>
                    <a:pt x="23" y="28"/>
                  </a:cubicBezTo>
                  <a:cubicBezTo>
                    <a:pt x="9" y="28"/>
                    <a:pt x="9" y="28"/>
                    <a:pt x="9" y="28"/>
                  </a:cubicBezTo>
                  <a:cubicBezTo>
                    <a:pt x="7" y="33"/>
                    <a:pt x="7" y="33"/>
                    <a:pt x="7"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7"/>
            <p:cNvSpPr>
              <a:spLocks/>
            </p:cNvSpPr>
            <p:nvPr userDrawn="1"/>
          </p:nvSpPr>
          <p:spPr bwMode="black">
            <a:xfrm>
              <a:off x="4678"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5"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8"/>
            <p:cNvSpPr>
              <a:spLocks/>
            </p:cNvSpPr>
            <p:nvPr userDrawn="1"/>
          </p:nvSpPr>
          <p:spPr bwMode="black">
            <a:xfrm>
              <a:off x="4737"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9"/>
            <p:cNvSpPr>
              <a:spLocks/>
            </p:cNvSpPr>
            <p:nvPr userDrawn="1"/>
          </p:nvSpPr>
          <p:spPr bwMode="black">
            <a:xfrm>
              <a:off x="4820" y="1104"/>
              <a:ext cx="66" cy="79"/>
            </a:xfrm>
            <a:custGeom>
              <a:avLst/>
              <a:gdLst>
                <a:gd name="T0" fmla="*/ 0 w 28"/>
                <a:gd name="T1" fmla="*/ 1 h 33"/>
                <a:gd name="T2" fmla="*/ 1 w 28"/>
                <a:gd name="T3" fmla="*/ 0 h 33"/>
                <a:gd name="T4" fmla="*/ 5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5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1" y="0"/>
                  </a:cubicBezTo>
                  <a:cubicBezTo>
                    <a:pt x="5" y="0"/>
                    <a:pt x="5" y="0"/>
                    <a:pt x="5"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40"/>
            <p:cNvSpPr>
              <a:spLocks/>
            </p:cNvSpPr>
            <p:nvPr userDrawn="1"/>
          </p:nvSpPr>
          <p:spPr bwMode="black">
            <a:xfrm>
              <a:off x="4960" y="1102"/>
              <a:ext cx="68" cy="83"/>
            </a:xfrm>
            <a:custGeom>
              <a:avLst/>
              <a:gdLst>
                <a:gd name="T0" fmla="*/ 17 w 29"/>
                <a:gd name="T1" fmla="*/ 0 h 35"/>
                <a:gd name="T2" fmla="*/ 28 w 29"/>
                <a:gd name="T3" fmla="*/ 5 h 35"/>
                <a:gd name="T4" fmla="*/ 28 w 29"/>
                <a:gd name="T5" fmla="*/ 6 h 35"/>
                <a:gd name="T6" fmla="*/ 26 w 29"/>
                <a:gd name="T7" fmla="*/ 9 h 35"/>
                <a:gd name="T8" fmla="*/ 24 w 29"/>
                <a:gd name="T9" fmla="*/ 9 h 35"/>
                <a:gd name="T10" fmla="*/ 17 w 29"/>
                <a:gd name="T11" fmla="*/ 6 h 35"/>
                <a:gd name="T12" fmla="*/ 6 w 29"/>
                <a:gd name="T13" fmla="*/ 17 h 35"/>
                <a:gd name="T14" fmla="*/ 17 w 29"/>
                <a:gd name="T15" fmla="*/ 29 h 35"/>
                <a:gd name="T16" fmla="*/ 24 w 29"/>
                <a:gd name="T17" fmla="*/ 26 h 35"/>
                <a:gd name="T18" fmla="*/ 26 w 29"/>
                <a:gd name="T19" fmla="*/ 26 h 35"/>
                <a:gd name="T20" fmla="*/ 29 w 29"/>
                <a:gd name="T21" fmla="*/ 29 h 35"/>
                <a:gd name="T22" fmla="*/ 28 w 29"/>
                <a:gd name="T23" fmla="*/ 30 h 35"/>
                <a:gd name="T24" fmla="*/ 17 w 29"/>
                <a:gd name="T25" fmla="*/ 35 h 35"/>
                <a:gd name="T26" fmla="*/ 0 w 29"/>
                <a:gd name="T27" fmla="*/ 18 h 35"/>
                <a:gd name="T28" fmla="*/ 17 w 29"/>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5">
                  <a:moveTo>
                    <a:pt x="17" y="0"/>
                  </a:moveTo>
                  <a:cubicBezTo>
                    <a:pt x="22" y="0"/>
                    <a:pt x="25" y="2"/>
                    <a:pt x="28" y="5"/>
                  </a:cubicBezTo>
                  <a:cubicBezTo>
                    <a:pt x="29" y="5"/>
                    <a:pt x="29" y="6"/>
                    <a:pt x="28" y="6"/>
                  </a:cubicBezTo>
                  <a:cubicBezTo>
                    <a:pt x="26" y="9"/>
                    <a:pt x="26" y="9"/>
                    <a:pt x="26" y="9"/>
                  </a:cubicBezTo>
                  <a:cubicBezTo>
                    <a:pt x="25" y="10"/>
                    <a:pt x="25" y="10"/>
                    <a:pt x="24" y="9"/>
                  </a:cubicBezTo>
                  <a:cubicBezTo>
                    <a:pt x="22" y="7"/>
                    <a:pt x="20" y="6"/>
                    <a:pt x="17" y="6"/>
                  </a:cubicBezTo>
                  <a:cubicBezTo>
                    <a:pt x="11" y="6"/>
                    <a:pt x="6" y="11"/>
                    <a:pt x="6" y="17"/>
                  </a:cubicBezTo>
                  <a:cubicBezTo>
                    <a:pt x="6" y="23"/>
                    <a:pt x="11" y="29"/>
                    <a:pt x="17" y="29"/>
                  </a:cubicBezTo>
                  <a:cubicBezTo>
                    <a:pt x="20" y="29"/>
                    <a:pt x="22" y="27"/>
                    <a:pt x="24" y="26"/>
                  </a:cubicBezTo>
                  <a:cubicBezTo>
                    <a:pt x="25" y="25"/>
                    <a:pt x="25" y="26"/>
                    <a:pt x="26" y="26"/>
                  </a:cubicBezTo>
                  <a:cubicBezTo>
                    <a:pt x="29" y="29"/>
                    <a:pt x="29" y="29"/>
                    <a:pt x="29" y="29"/>
                  </a:cubicBezTo>
                  <a:cubicBezTo>
                    <a:pt x="29" y="29"/>
                    <a:pt x="29" y="30"/>
                    <a:pt x="28" y="30"/>
                  </a:cubicBezTo>
                  <a:cubicBezTo>
                    <a:pt x="25" y="33"/>
                    <a:pt x="21" y="35"/>
                    <a:pt x="17" y="35"/>
                  </a:cubicBezTo>
                  <a:cubicBezTo>
                    <a:pt x="7" y="35"/>
                    <a:pt x="0" y="27"/>
                    <a:pt x="0" y="18"/>
                  </a:cubicBezTo>
                  <a:cubicBezTo>
                    <a:pt x="0" y="8"/>
                    <a:pt x="7" y="0"/>
                    <a:pt x="17" y="0"/>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1"/>
            <p:cNvSpPr>
              <a:spLocks noEditPoints="1"/>
            </p:cNvSpPr>
            <p:nvPr userDrawn="1"/>
          </p:nvSpPr>
          <p:spPr bwMode="black">
            <a:xfrm>
              <a:off x="5047"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2"/>
            <p:cNvSpPr>
              <a:spLocks noEditPoints="1"/>
            </p:cNvSpPr>
            <p:nvPr userDrawn="1"/>
          </p:nvSpPr>
          <p:spPr bwMode="black">
            <a:xfrm>
              <a:off x="5147" y="1104"/>
              <a:ext cx="59" cy="79"/>
            </a:xfrm>
            <a:custGeom>
              <a:avLst/>
              <a:gdLst>
                <a:gd name="T0" fmla="*/ 0 w 25"/>
                <a:gd name="T1" fmla="*/ 1 h 33"/>
                <a:gd name="T2" fmla="*/ 1 w 25"/>
                <a:gd name="T3" fmla="*/ 0 h 33"/>
                <a:gd name="T4" fmla="*/ 15 w 25"/>
                <a:gd name="T5" fmla="*/ 0 h 33"/>
                <a:gd name="T6" fmla="*/ 25 w 25"/>
                <a:gd name="T7" fmla="*/ 10 h 33"/>
                <a:gd name="T8" fmla="*/ 18 w 25"/>
                <a:gd name="T9" fmla="*/ 20 h 33"/>
                <a:gd name="T10" fmla="*/ 25 w 25"/>
                <a:gd name="T11" fmla="*/ 32 h 33"/>
                <a:gd name="T12" fmla="*/ 24 w 25"/>
                <a:gd name="T13" fmla="*/ 33 h 33"/>
                <a:gd name="T14" fmla="*/ 19 w 25"/>
                <a:gd name="T15" fmla="*/ 33 h 33"/>
                <a:gd name="T16" fmla="*/ 18 w 25"/>
                <a:gd name="T17" fmla="*/ 33 h 33"/>
                <a:gd name="T18" fmla="*/ 12 w 25"/>
                <a:gd name="T19" fmla="*/ 20 h 33"/>
                <a:gd name="T20" fmla="*/ 6 w 25"/>
                <a:gd name="T21" fmla="*/ 20 h 33"/>
                <a:gd name="T22" fmla="*/ 6 w 25"/>
                <a:gd name="T23" fmla="*/ 32 h 33"/>
                <a:gd name="T24" fmla="*/ 6 w 25"/>
                <a:gd name="T25" fmla="*/ 33 h 33"/>
                <a:gd name="T26" fmla="*/ 1 w 25"/>
                <a:gd name="T27" fmla="*/ 33 h 33"/>
                <a:gd name="T28" fmla="*/ 0 w 25"/>
                <a:gd name="T29" fmla="*/ 32 h 33"/>
                <a:gd name="T30" fmla="*/ 0 w 25"/>
                <a:gd name="T31" fmla="*/ 1 h 33"/>
                <a:gd name="T32" fmla="*/ 14 w 25"/>
                <a:gd name="T33" fmla="*/ 15 h 33"/>
                <a:gd name="T34" fmla="*/ 19 w 25"/>
                <a:gd name="T35" fmla="*/ 10 h 33"/>
                <a:gd name="T36" fmla="*/ 14 w 25"/>
                <a:gd name="T37" fmla="*/ 6 h 33"/>
                <a:gd name="T38" fmla="*/ 7 w 25"/>
                <a:gd name="T39" fmla="*/ 6 h 33"/>
                <a:gd name="T40" fmla="*/ 7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1" y="0"/>
                    <a:pt x="1" y="0"/>
                  </a:cubicBezTo>
                  <a:cubicBezTo>
                    <a:pt x="15" y="0"/>
                    <a:pt x="15" y="0"/>
                    <a:pt x="15" y="0"/>
                  </a:cubicBezTo>
                  <a:cubicBezTo>
                    <a:pt x="21" y="0"/>
                    <a:pt x="25" y="4"/>
                    <a:pt x="25" y="10"/>
                  </a:cubicBezTo>
                  <a:cubicBezTo>
                    <a:pt x="25" y="15"/>
                    <a:pt x="22"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6" y="20"/>
                    <a:pt x="6" y="20"/>
                    <a:pt x="6" y="20"/>
                  </a:cubicBezTo>
                  <a:cubicBezTo>
                    <a:pt x="6" y="32"/>
                    <a:pt x="6" y="32"/>
                    <a:pt x="6" y="32"/>
                  </a:cubicBezTo>
                  <a:cubicBezTo>
                    <a:pt x="6" y="33"/>
                    <a:pt x="6" y="33"/>
                    <a:pt x="6" y="33"/>
                  </a:cubicBezTo>
                  <a:cubicBezTo>
                    <a:pt x="1" y="33"/>
                    <a:pt x="1" y="33"/>
                    <a:pt x="1" y="33"/>
                  </a:cubicBezTo>
                  <a:cubicBezTo>
                    <a:pt x="1" y="33"/>
                    <a:pt x="0" y="33"/>
                    <a:pt x="0" y="32"/>
                  </a:cubicBezTo>
                  <a:lnTo>
                    <a:pt x="0" y="1"/>
                  </a:lnTo>
                  <a:close/>
                  <a:moveTo>
                    <a:pt x="14" y="15"/>
                  </a:moveTo>
                  <a:cubicBezTo>
                    <a:pt x="17" y="15"/>
                    <a:pt x="19" y="13"/>
                    <a:pt x="19" y="10"/>
                  </a:cubicBezTo>
                  <a:cubicBezTo>
                    <a:pt x="19" y="8"/>
                    <a:pt x="17" y="6"/>
                    <a:pt x="14" y="6"/>
                  </a:cubicBezTo>
                  <a:cubicBezTo>
                    <a:pt x="7" y="6"/>
                    <a:pt x="7" y="6"/>
                    <a:pt x="7" y="6"/>
                  </a:cubicBezTo>
                  <a:cubicBezTo>
                    <a:pt x="7" y="15"/>
                    <a:pt x="7" y="15"/>
                    <a:pt x="7" y="15"/>
                  </a:cubicBezTo>
                  <a:lnTo>
                    <a:pt x="1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43"/>
            <p:cNvSpPr>
              <a:spLocks/>
            </p:cNvSpPr>
            <p:nvPr userDrawn="1"/>
          </p:nvSpPr>
          <p:spPr bwMode="black">
            <a:xfrm>
              <a:off x="5237"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4"/>
            <p:cNvSpPr>
              <a:spLocks/>
            </p:cNvSpPr>
            <p:nvPr userDrawn="1"/>
          </p:nvSpPr>
          <p:spPr bwMode="black">
            <a:xfrm>
              <a:off x="5350"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9"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5"/>
            <p:cNvSpPr>
              <a:spLocks/>
            </p:cNvSpPr>
            <p:nvPr userDrawn="1"/>
          </p:nvSpPr>
          <p:spPr bwMode="black">
            <a:xfrm>
              <a:off x="5431" y="1104"/>
              <a:ext cx="66" cy="79"/>
            </a:xfrm>
            <a:custGeom>
              <a:avLst/>
              <a:gdLst>
                <a:gd name="T0" fmla="*/ 0 w 28"/>
                <a:gd name="T1" fmla="*/ 1 h 33"/>
                <a:gd name="T2" fmla="*/ 1 w 28"/>
                <a:gd name="T3" fmla="*/ 0 h 33"/>
                <a:gd name="T4" fmla="*/ 6 w 28"/>
                <a:gd name="T5" fmla="*/ 0 h 33"/>
                <a:gd name="T6" fmla="*/ 7 w 28"/>
                <a:gd name="T7" fmla="*/ 1 h 33"/>
                <a:gd name="T8" fmla="*/ 7 w 28"/>
                <a:gd name="T9" fmla="*/ 13 h 33"/>
                <a:gd name="T10" fmla="*/ 22 w 28"/>
                <a:gd name="T11" fmla="*/ 13 h 33"/>
                <a:gd name="T12" fmla="*/ 22 w 28"/>
                <a:gd name="T13" fmla="*/ 1 h 33"/>
                <a:gd name="T14" fmla="*/ 23 w 28"/>
                <a:gd name="T15" fmla="*/ 0 h 33"/>
                <a:gd name="T16" fmla="*/ 28 w 28"/>
                <a:gd name="T17" fmla="*/ 0 h 33"/>
                <a:gd name="T18" fmla="*/ 28 w 28"/>
                <a:gd name="T19" fmla="*/ 1 h 33"/>
                <a:gd name="T20" fmla="*/ 28 w 28"/>
                <a:gd name="T21" fmla="*/ 32 h 33"/>
                <a:gd name="T22" fmla="*/ 28 w 28"/>
                <a:gd name="T23" fmla="*/ 33 h 33"/>
                <a:gd name="T24" fmla="*/ 23 w 28"/>
                <a:gd name="T25" fmla="*/ 33 h 33"/>
                <a:gd name="T26" fmla="*/ 22 w 28"/>
                <a:gd name="T27" fmla="*/ 32 h 33"/>
                <a:gd name="T28" fmla="*/ 22 w 28"/>
                <a:gd name="T29" fmla="*/ 19 h 33"/>
                <a:gd name="T30" fmla="*/ 7 w 28"/>
                <a:gd name="T31" fmla="*/ 19 h 33"/>
                <a:gd name="T32" fmla="*/ 7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7" y="0"/>
                    <a:pt x="7" y="1"/>
                  </a:cubicBezTo>
                  <a:cubicBezTo>
                    <a:pt x="7" y="13"/>
                    <a:pt x="7" y="13"/>
                    <a:pt x="7" y="13"/>
                  </a:cubicBezTo>
                  <a:cubicBezTo>
                    <a:pt x="22" y="13"/>
                    <a:pt x="22" y="13"/>
                    <a:pt x="22" y="13"/>
                  </a:cubicBezTo>
                  <a:cubicBezTo>
                    <a:pt x="22" y="1"/>
                    <a:pt x="22" y="1"/>
                    <a:pt x="22" y="1"/>
                  </a:cubicBezTo>
                  <a:cubicBezTo>
                    <a:pt x="22" y="0"/>
                    <a:pt x="23" y="0"/>
                    <a:pt x="23" y="0"/>
                  </a:cubicBezTo>
                  <a:cubicBezTo>
                    <a:pt x="28" y="0"/>
                    <a:pt x="28" y="0"/>
                    <a:pt x="28" y="0"/>
                  </a:cubicBezTo>
                  <a:cubicBezTo>
                    <a:pt x="28" y="0"/>
                    <a:pt x="28" y="0"/>
                    <a:pt x="28" y="1"/>
                  </a:cubicBezTo>
                  <a:cubicBezTo>
                    <a:pt x="28" y="32"/>
                    <a:pt x="28" y="32"/>
                    <a:pt x="28" y="32"/>
                  </a:cubicBezTo>
                  <a:cubicBezTo>
                    <a:pt x="28" y="33"/>
                    <a:pt x="28" y="33"/>
                    <a:pt x="28" y="33"/>
                  </a:cubicBezTo>
                  <a:cubicBezTo>
                    <a:pt x="23" y="33"/>
                    <a:pt x="23" y="33"/>
                    <a:pt x="23" y="33"/>
                  </a:cubicBezTo>
                  <a:cubicBezTo>
                    <a:pt x="23" y="33"/>
                    <a:pt x="22" y="33"/>
                    <a:pt x="22" y="32"/>
                  </a:cubicBezTo>
                  <a:cubicBezTo>
                    <a:pt x="22" y="19"/>
                    <a:pt x="22" y="19"/>
                    <a:pt x="22" y="19"/>
                  </a:cubicBezTo>
                  <a:cubicBezTo>
                    <a:pt x="7" y="19"/>
                    <a:pt x="7" y="19"/>
                    <a:pt x="7" y="19"/>
                  </a:cubicBezTo>
                  <a:cubicBezTo>
                    <a:pt x="7" y="32"/>
                    <a:pt x="7" y="32"/>
                    <a:pt x="7" y="32"/>
                  </a:cubicBezTo>
                  <a:cubicBezTo>
                    <a:pt x="7" y="33"/>
                    <a:pt x="6" y="33"/>
                    <a:pt x="6"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46"/>
            <p:cNvSpPr>
              <a:spLocks noEditPoints="1"/>
            </p:cNvSpPr>
            <p:nvPr userDrawn="1"/>
          </p:nvSpPr>
          <p:spPr bwMode="black">
            <a:xfrm>
              <a:off x="5523"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47"/>
            <p:cNvSpPr>
              <a:spLocks/>
            </p:cNvSpPr>
            <p:nvPr userDrawn="1"/>
          </p:nvSpPr>
          <p:spPr bwMode="black">
            <a:xfrm>
              <a:off x="5611" y="1104"/>
              <a:ext cx="54"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48"/>
            <p:cNvSpPr>
              <a:spLocks/>
            </p:cNvSpPr>
            <p:nvPr userDrawn="1"/>
          </p:nvSpPr>
          <p:spPr bwMode="black">
            <a:xfrm>
              <a:off x="5729" y="1102"/>
              <a:ext cx="95" cy="83"/>
            </a:xfrm>
            <a:custGeom>
              <a:avLst/>
              <a:gdLst>
                <a:gd name="T0" fmla="*/ 0 w 40"/>
                <a:gd name="T1" fmla="*/ 2 h 35"/>
                <a:gd name="T2" fmla="*/ 1 w 40"/>
                <a:gd name="T3" fmla="*/ 1 h 35"/>
                <a:gd name="T4" fmla="*/ 5 w 40"/>
                <a:gd name="T5" fmla="*/ 1 h 35"/>
                <a:gd name="T6" fmla="*/ 6 w 40"/>
                <a:gd name="T7" fmla="*/ 1 h 35"/>
                <a:gd name="T8" fmla="*/ 11 w 40"/>
                <a:gd name="T9" fmla="*/ 21 h 35"/>
                <a:gd name="T10" fmla="*/ 11 w 40"/>
                <a:gd name="T11" fmla="*/ 21 h 35"/>
                <a:gd name="T12" fmla="*/ 19 w 40"/>
                <a:gd name="T13" fmla="*/ 1 h 35"/>
                <a:gd name="T14" fmla="*/ 19 w 40"/>
                <a:gd name="T15" fmla="*/ 0 h 35"/>
                <a:gd name="T16" fmla="*/ 20 w 40"/>
                <a:gd name="T17" fmla="*/ 0 h 35"/>
                <a:gd name="T18" fmla="*/ 21 w 40"/>
                <a:gd name="T19" fmla="*/ 1 h 35"/>
                <a:gd name="T20" fmla="*/ 29 w 40"/>
                <a:gd name="T21" fmla="*/ 21 h 35"/>
                <a:gd name="T22" fmla="*/ 29 w 40"/>
                <a:gd name="T23" fmla="*/ 21 h 35"/>
                <a:gd name="T24" fmla="*/ 34 w 40"/>
                <a:gd name="T25" fmla="*/ 1 h 35"/>
                <a:gd name="T26" fmla="*/ 35 w 40"/>
                <a:gd name="T27" fmla="*/ 1 h 35"/>
                <a:gd name="T28" fmla="*/ 39 w 40"/>
                <a:gd name="T29" fmla="*/ 1 h 35"/>
                <a:gd name="T30" fmla="*/ 40 w 40"/>
                <a:gd name="T31" fmla="*/ 2 h 35"/>
                <a:gd name="T32" fmla="*/ 31 w 40"/>
                <a:gd name="T33" fmla="*/ 34 h 35"/>
                <a:gd name="T34" fmla="*/ 30 w 40"/>
                <a:gd name="T35" fmla="*/ 35 h 35"/>
                <a:gd name="T36" fmla="*/ 29 w 40"/>
                <a:gd name="T37" fmla="*/ 35 h 35"/>
                <a:gd name="T38" fmla="*/ 29 w 40"/>
                <a:gd name="T39" fmla="*/ 34 h 35"/>
                <a:gd name="T40" fmla="*/ 20 w 40"/>
                <a:gd name="T41" fmla="*/ 13 h 35"/>
                <a:gd name="T42" fmla="*/ 20 w 40"/>
                <a:gd name="T43" fmla="*/ 13 h 35"/>
                <a:gd name="T44" fmla="*/ 11 w 40"/>
                <a:gd name="T45" fmla="*/ 34 h 35"/>
                <a:gd name="T46" fmla="*/ 10 w 40"/>
                <a:gd name="T47" fmla="*/ 35 h 35"/>
                <a:gd name="T48" fmla="*/ 10 w 40"/>
                <a:gd name="T49" fmla="*/ 35 h 35"/>
                <a:gd name="T50" fmla="*/ 9 w 40"/>
                <a:gd name="T51" fmla="*/ 34 h 35"/>
                <a:gd name="T52" fmla="*/ 0 w 40"/>
                <a:gd name="T5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5">
                  <a:moveTo>
                    <a:pt x="0" y="2"/>
                  </a:moveTo>
                  <a:cubicBezTo>
                    <a:pt x="0" y="1"/>
                    <a:pt x="0" y="1"/>
                    <a:pt x="1" y="1"/>
                  </a:cubicBezTo>
                  <a:cubicBezTo>
                    <a:pt x="5" y="1"/>
                    <a:pt x="5" y="1"/>
                    <a:pt x="5" y="1"/>
                  </a:cubicBezTo>
                  <a:cubicBezTo>
                    <a:pt x="5" y="1"/>
                    <a:pt x="6" y="1"/>
                    <a:pt x="6" y="1"/>
                  </a:cubicBezTo>
                  <a:cubicBezTo>
                    <a:pt x="11" y="21"/>
                    <a:pt x="11" y="21"/>
                    <a:pt x="11" y="21"/>
                  </a:cubicBezTo>
                  <a:cubicBezTo>
                    <a:pt x="11" y="21"/>
                    <a:pt x="11" y="21"/>
                    <a:pt x="11" y="21"/>
                  </a:cubicBezTo>
                  <a:cubicBezTo>
                    <a:pt x="19" y="1"/>
                    <a:pt x="19" y="1"/>
                    <a:pt x="19" y="1"/>
                  </a:cubicBezTo>
                  <a:cubicBezTo>
                    <a:pt x="19" y="1"/>
                    <a:pt x="19" y="0"/>
                    <a:pt x="19" y="0"/>
                  </a:cubicBezTo>
                  <a:cubicBezTo>
                    <a:pt x="20" y="0"/>
                    <a:pt x="20" y="0"/>
                    <a:pt x="20" y="0"/>
                  </a:cubicBezTo>
                  <a:cubicBezTo>
                    <a:pt x="21" y="0"/>
                    <a:pt x="21" y="1"/>
                    <a:pt x="21" y="1"/>
                  </a:cubicBezTo>
                  <a:cubicBezTo>
                    <a:pt x="29" y="21"/>
                    <a:pt x="29" y="21"/>
                    <a:pt x="29" y="21"/>
                  </a:cubicBezTo>
                  <a:cubicBezTo>
                    <a:pt x="29" y="21"/>
                    <a:pt x="29" y="21"/>
                    <a:pt x="29" y="21"/>
                  </a:cubicBezTo>
                  <a:cubicBezTo>
                    <a:pt x="34" y="1"/>
                    <a:pt x="34" y="1"/>
                    <a:pt x="34" y="1"/>
                  </a:cubicBezTo>
                  <a:cubicBezTo>
                    <a:pt x="34" y="1"/>
                    <a:pt x="34" y="1"/>
                    <a:pt x="35" y="1"/>
                  </a:cubicBezTo>
                  <a:cubicBezTo>
                    <a:pt x="39" y="1"/>
                    <a:pt x="39" y="1"/>
                    <a:pt x="39" y="1"/>
                  </a:cubicBezTo>
                  <a:cubicBezTo>
                    <a:pt x="40" y="1"/>
                    <a:pt x="40" y="1"/>
                    <a:pt x="40" y="2"/>
                  </a:cubicBezTo>
                  <a:cubicBezTo>
                    <a:pt x="31" y="34"/>
                    <a:pt x="31" y="34"/>
                    <a:pt x="31" y="34"/>
                  </a:cubicBezTo>
                  <a:cubicBezTo>
                    <a:pt x="31" y="35"/>
                    <a:pt x="31" y="35"/>
                    <a:pt x="30" y="35"/>
                  </a:cubicBezTo>
                  <a:cubicBezTo>
                    <a:pt x="29" y="35"/>
                    <a:pt x="29" y="35"/>
                    <a:pt x="29" y="35"/>
                  </a:cubicBezTo>
                  <a:cubicBezTo>
                    <a:pt x="29" y="35"/>
                    <a:pt x="29" y="35"/>
                    <a:pt x="29" y="34"/>
                  </a:cubicBezTo>
                  <a:cubicBezTo>
                    <a:pt x="20" y="13"/>
                    <a:pt x="20" y="13"/>
                    <a:pt x="20" y="13"/>
                  </a:cubicBezTo>
                  <a:cubicBezTo>
                    <a:pt x="20" y="13"/>
                    <a:pt x="20" y="13"/>
                    <a:pt x="20" y="13"/>
                  </a:cubicBezTo>
                  <a:cubicBezTo>
                    <a:pt x="11" y="34"/>
                    <a:pt x="11" y="34"/>
                    <a:pt x="11" y="34"/>
                  </a:cubicBezTo>
                  <a:cubicBezTo>
                    <a:pt x="11" y="35"/>
                    <a:pt x="11" y="35"/>
                    <a:pt x="10" y="35"/>
                  </a:cubicBezTo>
                  <a:cubicBezTo>
                    <a:pt x="10" y="35"/>
                    <a:pt x="10" y="35"/>
                    <a:pt x="10" y="35"/>
                  </a:cubicBezTo>
                  <a:cubicBezTo>
                    <a:pt x="9" y="35"/>
                    <a:pt x="9" y="35"/>
                    <a:pt x="9" y="34"/>
                  </a:cubicBezTo>
                  <a:lnTo>
                    <a:pt x="0" y="2"/>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49"/>
            <p:cNvSpPr>
              <a:spLocks noEditPoints="1"/>
            </p:cNvSpPr>
            <p:nvPr userDrawn="1"/>
          </p:nvSpPr>
          <p:spPr bwMode="black">
            <a:xfrm>
              <a:off x="5847"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0"/>
            <p:cNvSpPr>
              <a:spLocks noEditPoints="1"/>
            </p:cNvSpPr>
            <p:nvPr userDrawn="1"/>
          </p:nvSpPr>
          <p:spPr bwMode="black">
            <a:xfrm>
              <a:off x="5958" y="1104"/>
              <a:ext cx="60" cy="79"/>
            </a:xfrm>
            <a:custGeom>
              <a:avLst/>
              <a:gdLst>
                <a:gd name="T0" fmla="*/ 0 w 25"/>
                <a:gd name="T1" fmla="*/ 1 h 33"/>
                <a:gd name="T2" fmla="*/ 1 w 25"/>
                <a:gd name="T3" fmla="*/ 0 h 33"/>
                <a:gd name="T4" fmla="*/ 14 w 25"/>
                <a:gd name="T5" fmla="*/ 0 h 33"/>
                <a:gd name="T6" fmla="*/ 25 w 25"/>
                <a:gd name="T7" fmla="*/ 10 h 33"/>
                <a:gd name="T8" fmla="*/ 18 w 25"/>
                <a:gd name="T9" fmla="*/ 20 h 33"/>
                <a:gd name="T10" fmla="*/ 24 w 25"/>
                <a:gd name="T11" fmla="*/ 32 h 33"/>
                <a:gd name="T12" fmla="*/ 23 w 25"/>
                <a:gd name="T13" fmla="*/ 33 h 33"/>
                <a:gd name="T14" fmla="*/ 18 w 25"/>
                <a:gd name="T15" fmla="*/ 33 h 33"/>
                <a:gd name="T16" fmla="*/ 18 w 25"/>
                <a:gd name="T17" fmla="*/ 33 h 33"/>
                <a:gd name="T18" fmla="*/ 11 w 25"/>
                <a:gd name="T19" fmla="*/ 20 h 33"/>
                <a:gd name="T20" fmla="*/ 6 w 25"/>
                <a:gd name="T21" fmla="*/ 20 h 33"/>
                <a:gd name="T22" fmla="*/ 6 w 25"/>
                <a:gd name="T23" fmla="*/ 32 h 33"/>
                <a:gd name="T24" fmla="*/ 5 w 25"/>
                <a:gd name="T25" fmla="*/ 33 h 33"/>
                <a:gd name="T26" fmla="*/ 1 w 25"/>
                <a:gd name="T27" fmla="*/ 33 h 33"/>
                <a:gd name="T28" fmla="*/ 0 w 25"/>
                <a:gd name="T29" fmla="*/ 32 h 33"/>
                <a:gd name="T30" fmla="*/ 0 w 25"/>
                <a:gd name="T31" fmla="*/ 1 h 33"/>
                <a:gd name="T32" fmla="*/ 14 w 25"/>
                <a:gd name="T33" fmla="*/ 15 h 33"/>
                <a:gd name="T34" fmla="*/ 18 w 25"/>
                <a:gd name="T35" fmla="*/ 10 h 33"/>
                <a:gd name="T36" fmla="*/ 14 w 25"/>
                <a:gd name="T37" fmla="*/ 6 h 33"/>
                <a:gd name="T38" fmla="*/ 6 w 25"/>
                <a:gd name="T39" fmla="*/ 6 h 33"/>
                <a:gd name="T40" fmla="*/ 6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0" y="0"/>
                    <a:pt x="1" y="0"/>
                  </a:cubicBezTo>
                  <a:cubicBezTo>
                    <a:pt x="14" y="0"/>
                    <a:pt x="14" y="0"/>
                    <a:pt x="14" y="0"/>
                  </a:cubicBezTo>
                  <a:cubicBezTo>
                    <a:pt x="20" y="0"/>
                    <a:pt x="25" y="4"/>
                    <a:pt x="25" y="10"/>
                  </a:cubicBezTo>
                  <a:cubicBezTo>
                    <a:pt x="25" y="15"/>
                    <a:pt x="22" y="18"/>
                    <a:pt x="18" y="20"/>
                  </a:cubicBezTo>
                  <a:cubicBezTo>
                    <a:pt x="24" y="32"/>
                    <a:pt x="24" y="32"/>
                    <a:pt x="24" y="32"/>
                  </a:cubicBezTo>
                  <a:cubicBezTo>
                    <a:pt x="25" y="33"/>
                    <a:pt x="24" y="33"/>
                    <a:pt x="23" y="33"/>
                  </a:cubicBezTo>
                  <a:cubicBezTo>
                    <a:pt x="18" y="33"/>
                    <a:pt x="18" y="33"/>
                    <a:pt x="18" y="33"/>
                  </a:cubicBezTo>
                  <a:cubicBezTo>
                    <a:pt x="18" y="33"/>
                    <a:pt x="18" y="33"/>
                    <a:pt x="18" y="33"/>
                  </a:cubicBezTo>
                  <a:cubicBezTo>
                    <a:pt x="11" y="20"/>
                    <a:pt x="11" y="20"/>
                    <a:pt x="11" y="20"/>
                  </a:cubicBezTo>
                  <a:cubicBezTo>
                    <a:pt x="6" y="20"/>
                    <a:pt x="6" y="20"/>
                    <a:pt x="6" y="20"/>
                  </a:cubicBezTo>
                  <a:cubicBezTo>
                    <a:pt x="6" y="32"/>
                    <a:pt x="6" y="32"/>
                    <a:pt x="6" y="32"/>
                  </a:cubicBezTo>
                  <a:cubicBezTo>
                    <a:pt x="6" y="33"/>
                    <a:pt x="5" y="33"/>
                    <a:pt x="5" y="33"/>
                  </a:cubicBezTo>
                  <a:cubicBezTo>
                    <a:pt x="1" y="33"/>
                    <a:pt x="1" y="33"/>
                    <a:pt x="1" y="33"/>
                  </a:cubicBezTo>
                  <a:cubicBezTo>
                    <a:pt x="0" y="33"/>
                    <a:pt x="0" y="33"/>
                    <a:pt x="0" y="32"/>
                  </a:cubicBezTo>
                  <a:lnTo>
                    <a:pt x="0" y="1"/>
                  </a:lnTo>
                  <a:close/>
                  <a:moveTo>
                    <a:pt x="14" y="15"/>
                  </a:moveTo>
                  <a:cubicBezTo>
                    <a:pt x="16" y="15"/>
                    <a:pt x="18" y="13"/>
                    <a:pt x="18" y="10"/>
                  </a:cubicBezTo>
                  <a:cubicBezTo>
                    <a:pt x="18" y="8"/>
                    <a:pt x="16" y="6"/>
                    <a:pt x="14" y="6"/>
                  </a:cubicBezTo>
                  <a:cubicBezTo>
                    <a:pt x="6" y="6"/>
                    <a:pt x="6" y="6"/>
                    <a:pt x="6" y="6"/>
                  </a:cubicBezTo>
                  <a:cubicBezTo>
                    <a:pt x="6" y="15"/>
                    <a:pt x="6" y="15"/>
                    <a:pt x="6" y="15"/>
                  </a:cubicBezTo>
                  <a:lnTo>
                    <a:pt x="1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51"/>
            <p:cNvSpPr>
              <a:spLocks/>
            </p:cNvSpPr>
            <p:nvPr userDrawn="1"/>
          </p:nvSpPr>
          <p:spPr bwMode="black">
            <a:xfrm>
              <a:off x="6048" y="1104"/>
              <a:ext cx="62" cy="79"/>
            </a:xfrm>
            <a:custGeom>
              <a:avLst/>
              <a:gdLst>
                <a:gd name="T0" fmla="*/ 0 w 26"/>
                <a:gd name="T1" fmla="*/ 1 h 33"/>
                <a:gd name="T2" fmla="*/ 1 w 26"/>
                <a:gd name="T3" fmla="*/ 0 h 33"/>
                <a:gd name="T4" fmla="*/ 5 w 26"/>
                <a:gd name="T5" fmla="*/ 0 h 33"/>
                <a:gd name="T6" fmla="*/ 6 w 26"/>
                <a:gd name="T7" fmla="*/ 1 h 33"/>
                <a:gd name="T8" fmla="*/ 6 w 26"/>
                <a:gd name="T9" fmla="*/ 14 h 33"/>
                <a:gd name="T10" fmla="*/ 18 w 26"/>
                <a:gd name="T11" fmla="*/ 0 h 33"/>
                <a:gd name="T12" fmla="*/ 19 w 26"/>
                <a:gd name="T13" fmla="*/ 0 h 33"/>
                <a:gd name="T14" fmla="*/ 24 w 26"/>
                <a:gd name="T15" fmla="*/ 0 h 33"/>
                <a:gd name="T16" fmla="*/ 25 w 26"/>
                <a:gd name="T17" fmla="*/ 2 h 33"/>
                <a:gd name="T18" fmla="*/ 12 w 26"/>
                <a:gd name="T19" fmla="*/ 16 h 33"/>
                <a:gd name="T20" fmla="*/ 26 w 26"/>
                <a:gd name="T21" fmla="*/ 32 h 33"/>
                <a:gd name="T22" fmla="*/ 25 w 26"/>
                <a:gd name="T23" fmla="*/ 33 h 33"/>
                <a:gd name="T24" fmla="*/ 20 w 26"/>
                <a:gd name="T25" fmla="*/ 33 h 33"/>
                <a:gd name="T26" fmla="*/ 19 w 26"/>
                <a:gd name="T27" fmla="*/ 33 h 33"/>
                <a:gd name="T28" fmla="*/ 6 w 26"/>
                <a:gd name="T29" fmla="*/ 18 h 33"/>
                <a:gd name="T30" fmla="*/ 6 w 26"/>
                <a:gd name="T31" fmla="*/ 32 h 33"/>
                <a:gd name="T32" fmla="*/ 5 w 26"/>
                <a:gd name="T33" fmla="*/ 33 h 33"/>
                <a:gd name="T34" fmla="*/ 1 w 26"/>
                <a:gd name="T35" fmla="*/ 33 h 33"/>
                <a:gd name="T36" fmla="*/ 0 w 26"/>
                <a:gd name="T37" fmla="*/ 32 h 33"/>
                <a:gd name="T38" fmla="*/ 0 w 26"/>
                <a:gd name="T3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3">
                  <a:moveTo>
                    <a:pt x="0" y="1"/>
                  </a:moveTo>
                  <a:cubicBezTo>
                    <a:pt x="0" y="0"/>
                    <a:pt x="0" y="0"/>
                    <a:pt x="1" y="0"/>
                  </a:cubicBezTo>
                  <a:cubicBezTo>
                    <a:pt x="5" y="0"/>
                    <a:pt x="5" y="0"/>
                    <a:pt x="5" y="0"/>
                  </a:cubicBezTo>
                  <a:cubicBezTo>
                    <a:pt x="6" y="0"/>
                    <a:pt x="6" y="0"/>
                    <a:pt x="6" y="1"/>
                  </a:cubicBezTo>
                  <a:cubicBezTo>
                    <a:pt x="6" y="14"/>
                    <a:pt x="6" y="14"/>
                    <a:pt x="6" y="14"/>
                  </a:cubicBezTo>
                  <a:cubicBezTo>
                    <a:pt x="18" y="0"/>
                    <a:pt x="18" y="0"/>
                    <a:pt x="18" y="0"/>
                  </a:cubicBezTo>
                  <a:cubicBezTo>
                    <a:pt x="18" y="0"/>
                    <a:pt x="19" y="0"/>
                    <a:pt x="19" y="0"/>
                  </a:cubicBezTo>
                  <a:cubicBezTo>
                    <a:pt x="24" y="0"/>
                    <a:pt x="24" y="0"/>
                    <a:pt x="24" y="0"/>
                  </a:cubicBezTo>
                  <a:cubicBezTo>
                    <a:pt x="25" y="0"/>
                    <a:pt x="25" y="1"/>
                    <a:pt x="25" y="2"/>
                  </a:cubicBezTo>
                  <a:cubicBezTo>
                    <a:pt x="12" y="16"/>
                    <a:pt x="12" y="16"/>
                    <a:pt x="12" y="16"/>
                  </a:cubicBezTo>
                  <a:cubicBezTo>
                    <a:pt x="26" y="32"/>
                    <a:pt x="26" y="32"/>
                    <a:pt x="26" y="32"/>
                  </a:cubicBezTo>
                  <a:cubicBezTo>
                    <a:pt x="26" y="32"/>
                    <a:pt x="26" y="33"/>
                    <a:pt x="25" y="33"/>
                  </a:cubicBezTo>
                  <a:cubicBezTo>
                    <a:pt x="20" y="33"/>
                    <a:pt x="20" y="33"/>
                    <a:pt x="20" y="33"/>
                  </a:cubicBezTo>
                  <a:cubicBezTo>
                    <a:pt x="19" y="33"/>
                    <a:pt x="19" y="33"/>
                    <a:pt x="19" y="33"/>
                  </a:cubicBezTo>
                  <a:cubicBezTo>
                    <a:pt x="6" y="18"/>
                    <a:pt x="6" y="18"/>
                    <a:pt x="6" y="18"/>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160" name="Freeform 52"/>
            <p:cNvSpPr>
              <a:spLocks/>
            </p:cNvSpPr>
            <p:nvPr userDrawn="1"/>
          </p:nvSpPr>
          <p:spPr bwMode="black">
            <a:xfrm>
              <a:off x="6129" y="1102"/>
              <a:ext cx="54" cy="83"/>
            </a:xfrm>
            <a:custGeom>
              <a:avLst/>
              <a:gdLst>
                <a:gd name="T0" fmla="*/ 1 w 23"/>
                <a:gd name="T1" fmla="*/ 31 h 35"/>
                <a:gd name="T2" fmla="*/ 1 w 23"/>
                <a:gd name="T3" fmla="*/ 30 h 35"/>
                <a:gd name="T4" fmla="*/ 3 w 23"/>
                <a:gd name="T5" fmla="*/ 27 h 35"/>
                <a:gd name="T6" fmla="*/ 4 w 23"/>
                <a:gd name="T7" fmla="*/ 26 h 35"/>
                <a:gd name="T8" fmla="*/ 12 w 23"/>
                <a:gd name="T9" fmla="*/ 29 h 35"/>
                <a:gd name="T10" fmla="*/ 16 w 23"/>
                <a:gd name="T11" fmla="*/ 26 h 35"/>
                <a:gd name="T12" fmla="*/ 10 w 23"/>
                <a:gd name="T13" fmla="*/ 20 h 35"/>
                <a:gd name="T14" fmla="*/ 1 w 23"/>
                <a:gd name="T15" fmla="*/ 10 h 35"/>
                <a:gd name="T16" fmla="*/ 12 w 23"/>
                <a:gd name="T17" fmla="*/ 0 h 35"/>
                <a:gd name="T18" fmla="*/ 21 w 23"/>
                <a:gd name="T19" fmla="*/ 4 h 35"/>
                <a:gd name="T20" fmla="*/ 21 w 23"/>
                <a:gd name="T21" fmla="*/ 5 h 35"/>
                <a:gd name="T22" fmla="*/ 20 w 23"/>
                <a:gd name="T23" fmla="*/ 8 h 35"/>
                <a:gd name="T24" fmla="*/ 18 w 23"/>
                <a:gd name="T25" fmla="*/ 8 h 35"/>
                <a:gd name="T26" fmla="*/ 11 w 23"/>
                <a:gd name="T27" fmla="*/ 6 h 35"/>
                <a:gd name="T28" fmla="*/ 7 w 23"/>
                <a:gd name="T29" fmla="*/ 9 h 35"/>
                <a:gd name="T30" fmla="*/ 13 w 23"/>
                <a:gd name="T31" fmla="*/ 15 h 35"/>
                <a:gd name="T32" fmla="*/ 23 w 23"/>
                <a:gd name="T33" fmla="*/ 25 h 35"/>
                <a:gd name="T34" fmla="*/ 12 w 23"/>
                <a:gd name="T35" fmla="*/ 35 h 35"/>
                <a:gd name="T36" fmla="*/ 1 w 23"/>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1" y="31"/>
                  </a:moveTo>
                  <a:cubicBezTo>
                    <a:pt x="1" y="31"/>
                    <a:pt x="0" y="30"/>
                    <a:pt x="1" y="30"/>
                  </a:cubicBezTo>
                  <a:cubicBezTo>
                    <a:pt x="3" y="27"/>
                    <a:pt x="3" y="27"/>
                    <a:pt x="3" y="27"/>
                  </a:cubicBezTo>
                  <a:cubicBezTo>
                    <a:pt x="3" y="26"/>
                    <a:pt x="4" y="26"/>
                    <a:pt x="4" y="26"/>
                  </a:cubicBezTo>
                  <a:cubicBezTo>
                    <a:pt x="6" y="28"/>
                    <a:pt x="8" y="29"/>
                    <a:pt x="12" y="29"/>
                  </a:cubicBezTo>
                  <a:cubicBezTo>
                    <a:pt x="14" y="29"/>
                    <a:pt x="16" y="28"/>
                    <a:pt x="16" y="26"/>
                  </a:cubicBezTo>
                  <a:cubicBezTo>
                    <a:pt x="16" y="23"/>
                    <a:pt x="14" y="22"/>
                    <a:pt x="10" y="20"/>
                  </a:cubicBezTo>
                  <a:cubicBezTo>
                    <a:pt x="5" y="18"/>
                    <a:pt x="1" y="15"/>
                    <a:pt x="1" y="10"/>
                  </a:cubicBezTo>
                  <a:cubicBezTo>
                    <a:pt x="1" y="5"/>
                    <a:pt x="4" y="0"/>
                    <a:pt x="12" y="0"/>
                  </a:cubicBezTo>
                  <a:cubicBezTo>
                    <a:pt x="16" y="0"/>
                    <a:pt x="20" y="3"/>
                    <a:pt x="21" y="4"/>
                  </a:cubicBezTo>
                  <a:cubicBezTo>
                    <a:pt x="22" y="4"/>
                    <a:pt x="22" y="5"/>
                    <a:pt x="21" y="5"/>
                  </a:cubicBezTo>
                  <a:cubicBezTo>
                    <a:pt x="20" y="8"/>
                    <a:pt x="20" y="8"/>
                    <a:pt x="20" y="8"/>
                  </a:cubicBezTo>
                  <a:cubicBezTo>
                    <a:pt x="19" y="8"/>
                    <a:pt x="19" y="9"/>
                    <a:pt x="18" y="8"/>
                  </a:cubicBezTo>
                  <a:cubicBezTo>
                    <a:pt x="16" y="7"/>
                    <a:pt x="14" y="6"/>
                    <a:pt x="11" y="6"/>
                  </a:cubicBezTo>
                  <a:cubicBezTo>
                    <a:pt x="9" y="6"/>
                    <a:pt x="7" y="7"/>
                    <a:pt x="7" y="9"/>
                  </a:cubicBezTo>
                  <a:cubicBezTo>
                    <a:pt x="7" y="11"/>
                    <a:pt x="9" y="13"/>
                    <a:pt x="13" y="15"/>
                  </a:cubicBezTo>
                  <a:cubicBezTo>
                    <a:pt x="17" y="16"/>
                    <a:pt x="23" y="19"/>
                    <a:pt x="23" y="25"/>
                  </a:cubicBezTo>
                  <a:cubicBezTo>
                    <a:pt x="23" y="30"/>
                    <a:pt x="18" y="35"/>
                    <a:pt x="12" y="35"/>
                  </a:cubicBezTo>
                  <a:cubicBezTo>
                    <a:pt x="6" y="35"/>
                    <a:pt x="3" y="32"/>
                    <a:pt x="1"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53"/>
            <p:cNvSpPr>
              <a:spLocks noChangeArrowheads="1"/>
            </p:cNvSpPr>
            <p:nvPr userDrawn="1"/>
          </p:nvSpPr>
          <p:spPr bwMode="black">
            <a:xfrm>
              <a:off x="6207" y="1164"/>
              <a:ext cx="21" cy="21"/>
            </a:xfrm>
            <a:prstGeom prst="ellipse">
              <a:avLst/>
            </a:pr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458891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Author - White">
    <p:spTree>
      <p:nvGrpSpPr>
        <p:cNvPr id="1" name=""/>
        <p:cNvGrpSpPr/>
        <p:nvPr/>
      </p:nvGrpSpPr>
      <p:grpSpPr>
        <a:xfrm>
          <a:off x="0" y="0"/>
          <a:ext cx="0" cy="0"/>
          <a:chOff x="0" y="0"/>
          <a:chExt cx="0" cy="0"/>
        </a:xfrm>
      </p:grpSpPr>
      <p:sp>
        <p:nvSpPr>
          <p:cNvPr id="11" name="AutoShape 3"/>
          <p:cNvSpPr>
            <a:spLocks noChangeAspect="1" noChangeArrowheads="1" noTextEdit="1"/>
          </p:cNvSpPr>
          <p:nvPr userDrawn="1"/>
        </p:nvSpPr>
        <p:spPr bwMode="auto">
          <a:xfrm>
            <a:off x="7241109" y="3466479"/>
            <a:ext cx="5484291" cy="372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3" name="Group 4"/>
          <p:cNvGrpSpPr>
            <a:grpSpLocks noChangeAspect="1"/>
          </p:cNvGrpSpPr>
          <p:nvPr userDrawn="1"/>
        </p:nvGrpSpPr>
        <p:grpSpPr bwMode="black">
          <a:xfrm>
            <a:off x="836682" y="723195"/>
            <a:ext cx="2746236" cy="706680"/>
            <a:chOff x="2610" y="254"/>
            <a:chExt cx="3618" cy="931"/>
          </a:xfrm>
        </p:grpSpPr>
        <p:sp>
          <p:nvSpPr>
            <p:cNvPr id="105" name="Freeform 5"/>
            <p:cNvSpPr>
              <a:spLocks noEditPoints="1"/>
            </p:cNvSpPr>
            <p:nvPr userDrawn="1"/>
          </p:nvSpPr>
          <p:spPr bwMode="black">
            <a:xfrm>
              <a:off x="3646" y="385"/>
              <a:ext cx="355" cy="381"/>
            </a:xfrm>
            <a:custGeom>
              <a:avLst/>
              <a:gdLst>
                <a:gd name="T0" fmla="*/ 1 w 150"/>
                <a:gd name="T1" fmla="*/ 154 h 160"/>
                <a:gd name="T2" fmla="*/ 70 w 150"/>
                <a:gd name="T3" fmla="*/ 2 h 160"/>
                <a:gd name="T4" fmla="*/ 74 w 150"/>
                <a:gd name="T5" fmla="*/ 0 h 160"/>
                <a:gd name="T6" fmla="*/ 76 w 150"/>
                <a:gd name="T7" fmla="*/ 0 h 160"/>
                <a:gd name="T8" fmla="*/ 80 w 150"/>
                <a:gd name="T9" fmla="*/ 2 h 160"/>
                <a:gd name="T10" fmla="*/ 148 w 150"/>
                <a:gd name="T11" fmla="*/ 154 h 160"/>
                <a:gd name="T12" fmla="*/ 144 w 150"/>
                <a:gd name="T13" fmla="*/ 160 h 160"/>
                <a:gd name="T14" fmla="*/ 135 w 150"/>
                <a:gd name="T15" fmla="*/ 160 h 160"/>
                <a:gd name="T16" fmla="*/ 132 w 150"/>
                <a:gd name="T17" fmla="*/ 158 h 160"/>
                <a:gd name="T18" fmla="*/ 115 w 150"/>
                <a:gd name="T19" fmla="*/ 120 h 160"/>
                <a:gd name="T20" fmla="*/ 34 w 150"/>
                <a:gd name="T21" fmla="*/ 120 h 160"/>
                <a:gd name="T22" fmla="*/ 18 w 150"/>
                <a:gd name="T23" fmla="*/ 158 h 160"/>
                <a:gd name="T24" fmla="*/ 14 w 150"/>
                <a:gd name="T25" fmla="*/ 160 h 160"/>
                <a:gd name="T26" fmla="*/ 5 w 150"/>
                <a:gd name="T27" fmla="*/ 160 h 160"/>
                <a:gd name="T28" fmla="*/ 1 w 150"/>
                <a:gd name="T29" fmla="*/ 154 h 160"/>
                <a:gd name="T30" fmla="*/ 109 w 150"/>
                <a:gd name="T31" fmla="*/ 106 h 160"/>
                <a:gd name="T32" fmla="*/ 76 w 150"/>
                <a:gd name="T33" fmla="*/ 32 h 160"/>
                <a:gd name="T34" fmla="*/ 74 w 150"/>
                <a:gd name="T35" fmla="*/ 32 h 160"/>
                <a:gd name="T36" fmla="*/ 41 w 150"/>
                <a:gd name="T37" fmla="*/ 106 h 160"/>
                <a:gd name="T38" fmla="*/ 109 w 150"/>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60">
                  <a:moveTo>
                    <a:pt x="1" y="154"/>
                  </a:moveTo>
                  <a:cubicBezTo>
                    <a:pt x="70" y="2"/>
                    <a:pt x="70" y="2"/>
                    <a:pt x="70" y="2"/>
                  </a:cubicBezTo>
                  <a:cubicBezTo>
                    <a:pt x="71" y="1"/>
                    <a:pt x="72" y="0"/>
                    <a:pt x="74" y="0"/>
                  </a:cubicBezTo>
                  <a:cubicBezTo>
                    <a:pt x="76" y="0"/>
                    <a:pt x="76" y="0"/>
                    <a:pt x="76" y="0"/>
                  </a:cubicBezTo>
                  <a:cubicBezTo>
                    <a:pt x="78" y="0"/>
                    <a:pt x="79" y="1"/>
                    <a:pt x="80" y="2"/>
                  </a:cubicBezTo>
                  <a:cubicBezTo>
                    <a:pt x="148" y="154"/>
                    <a:pt x="148" y="154"/>
                    <a:pt x="148" y="154"/>
                  </a:cubicBezTo>
                  <a:cubicBezTo>
                    <a:pt x="150" y="157"/>
                    <a:pt x="148" y="160"/>
                    <a:pt x="144" y="160"/>
                  </a:cubicBezTo>
                  <a:cubicBezTo>
                    <a:pt x="135" y="160"/>
                    <a:pt x="135" y="160"/>
                    <a:pt x="135" y="160"/>
                  </a:cubicBezTo>
                  <a:cubicBezTo>
                    <a:pt x="133" y="160"/>
                    <a:pt x="132" y="159"/>
                    <a:pt x="132"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2" y="160"/>
                    <a:pt x="0" y="157"/>
                    <a:pt x="1" y="154"/>
                  </a:cubicBezTo>
                  <a:moveTo>
                    <a:pt x="109" y="106"/>
                  </a:moveTo>
                  <a:cubicBezTo>
                    <a:pt x="98" y="82"/>
                    <a:pt x="87" y="57"/>
                    <a:pt x="76" y="32"/>
                  </a:cubicBezTo>
                  <a:cubicBezTo>
                    <a:pt x="74" y="32"/>
                    <a:pt x="74" y="32"/>
                    <a:pt x="74" y="32"/>
                  </a:cubicBezTo>
                  <a:cubicBezTo>
                    <a:pt x="41" y="106"/>
                    <a:pt x="41" y="106"/>
                    <a:pt x="41" y="106"/>
                  </a:cubicBezTo>
                  <a:lnTo>
                    <a:pt x="109" y="10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106" name="Freeform 6"/>
            <p:cNvSpPr>
              <a:spLocks/>
            </p:cNvSpPr>
            <p:nvPr userDrawn="1"/>
          </p:nvSpPr>
          <p:spPr bwMode="black">
            <a:xfrm>
              <a:off x="4084" y="389"/>
              <a:ext cx="206" cy="377"/>
            </a:xfrm>
            <a:custGeom>
              <a:avLst/>
              <a:gdLst>
                <a:gd name="T0" fmla="*/ 0 w 87"/>
                <a:gd name="T1" fmla="*/ 4 h 158"/>
                <a:gd name="T2" fmla="*/ 5 w 87"/>
                <a:gd name="T3" fmla="*/ 0 h 158"/>
                <a:gd name="T4" fmla="*/ 14 w 87"/>
                <a:gd name="T5" fmla="*/ 0 h 158"/>
                <a:gd name="T6" fmla="*/ 18 w 87"/>
                <a:gd name="T7" fmla="*/ 4 h 158"/>
                <a:gd name="T8" fmla="*/ 18 w 87"/>
                <a:gd name="T9" fmla="*/ 143 h 158"/>
                <a:gd name="T10" fmla="*/ 83 w 87"/>
                <a:gd name="T11" fmla="*/ 143 h 158"/>
                <a:gd name="T12" fmla="*/ 87 w 87"/>
                <a:gd name="T13" fmla="*/ 147 h 158"/>
                <a:gd name="T14" fmla="*/ 87 w 87"/>
                <a:gd name="T15" fmla="*/ 154 h 158"/>
                <a:gd name="T16" fmla="*/ 83 w 87"/>
                <a:gd name="T17" fmla="*/ 158 h 158"/>
                <a:gd name="T18" fmla="*/ 5 w 87"/>
                <a:gd name="T19" fmla="*/ 158 h 158"/>
                <a:gd name="T20" fmla="*/ 0 w 87"/>
                <a:gd name="T21" fmla="*/ 154 h 158"/>
                <a:gd name="T22" fmla="*/ 0 w 87"/>
                <a:gd name="T2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58">
                  <a:moveTo>
                    <a:pt x="0" y="4"/>
                  </a:moveTo>
                  <a:cubicBezTo>
                    <a:pt x="0" y="2"/>
                    <a:pt x="2" y="0"/>
                    <a:pt x="5" y="0"/>
                  </a:cubicBezTo>
                  <a:cubicBezTo>
                    <a:pt x="14" y="0"/>
                    <a:pt x="14" y="0"/>
                    <a:pt x="14" y="0"/>
                  </a:cubicBezTo>
                  <a:cubicBezTo>
                    <a:pt x="16" y="0"/>
                    <a:pt x="18" y="2"/>
                    <a:pt x="18" y="4"/>
                  </a:cubicBezTo>
                  <a:cubicBezTo>
                    <a:pt x="18" y="143"/>
                    <a:pt x="18" y="143"/>
                    <a:pt x="18" y="143"/>
                  </a:cubicBezTo>
                  <a:cubicBezTo>
                    <a:pt x="83" y="143"/>
                    <a:pt x="83" y="143"/>
                    <a:pt x="83" y="143"/>
                  </a:cubicBezTo>
                  <a:cubicBezTo>
                    <a:pt x="86" y="143"/>
                    <a:pt x="87" y="145"/>
                    <a:pt x="87" y="147"/>
                  </a:cubicBezTo>
                  <a:cubicBezTo>
                    <a:pt x="87" y="154"/>
                    <a:pt x="87" y="154"/>
                    <a:pt x="87" y="154"/>
                  </a:cubicBezTo>
                  <a:cubicBezTo>
                    <a:pt x="87" y="156"/>
                    <a:pt x="86" y="158"/>
                    <a:pt x="83" y="158"/>
                  </a:cubicBezTo>
                  <a:cubicBezTo>
                    <a:pt x="5" y="158"/>
                    <a:pt x="5" y="158"/>
                    <a:pt x="5" y="158"/>
                  </a:cubicBezTo>
                  <a:cubicBezTo>
                    <a:pt x="2" y="158"/>
                    <a:pt x="0" y="156"/>
                    <a:pt x="0" y="154"/>
                  </a:cubicBezTo>
                  <a:lnTo>
                    <a:pt x="0" y="4"/>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107" name="Freeform 7"/>
            <p:cNvSpPr>
              <a:spLocks/>
            </p:cNvSpPr>
            <p:nvPr userDrawn="1"/>
          </p:nvSpPr>
          <p:spPr bwMode="black">
            <a:xfrm>
              <a:off x="4333" y="389"/>
              <a:ext cx="248" cy="377"/>
            </a:xfrm>
            <a:custGeom>
              <a:avLst/>
              <a:gdLst>
                <a:gd name="T0" fmla="*/ 44 w 105"/>
                <a:gd name="T1" fmla="*/ 15 h 158"/>
                <a:gd name="T2" fmla="*/ 5 w 105"/>
                <a:gd name="T3" fmla="*/ 15 h 158"/>
                <a:gd name="T4" fmla="*/ 0 w 105"/>
                <a:gd name="T5" fmla="*/ 11 h 158"/>
                <a:gd name="T6" fmla="*/ 0 w 105"/>
                <a:gd name="T7" fmla="*/ 4 h 158"/>
                <a:gd name="T8" fmla="*/ 5 w 105"/>
                <a:gd name="T9" fmla="*/ 0 h 158"/>
                <a:gd name="T10" fmla="*/ 101 w 105"/>
                <a:gd name="T11" fmla="*/ 0 h 158"/>
                <a:gd name="T12" fmla="*/ 105 w 105"/>
                <a:gd name="T13" fmla="*/ 4 h 158"/>
                <a:gd name="T14" fmla="*/ 105 w 105"/>
                <a:gd name="T15" fmla="*/ 11 h 158"/>
                <a:gd name="T16" fmla="*/ 101 w 105"/>
                <a:gd name="T17" fmla="*/ 15 h 158"/>
                <a:gd name="T18" fmla="*/ 61 w 105"/>
                <a:gd name="T19" fmla="*/ 15 h 158"/>
                <a:gd name="T20" fmla="*/ 61 w 105"/>
                <a:gd name="T21" fmla="*/ 154 h 158"/>
                <a:gd name="T22" fmla="*/ 57 w 105"/>
                <a:gd name="T23" fmla="*/ 158 h 158"/>
                <a:gd name="T24" fmla="*/ 48 w 105"/>
                <a:gd name="T25" fmla="*/ 158 h 158"/>
                <a:gd name="T26" fmla="*/ 44 w 105"/>
                <a:gd name="T27" fmla="*/ 154 h 158"/>
                <a:gd name="T28" fmla="*/ 44 w 105"/>
                <a:gd name="T29" fmla="*/ 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58">
                  <a:moveTo>
                    <a:pt x="44" y="15"/>
                  </a:moveTo>
                  <a:cubicBezTo>
                    <a:pt x="5" y="15"/>
                    <a:pt x="5" y="15"/>
                    <a:pt x="5" y="15"/>
                  </a:cubicBezTo>
                  <a:cubicBezTo>
                    <a:pt x="2" y="15"/>
                    <a:pt x="0" y="13"/>
                    <a:pt x="0" y="11"/>
                  </a:cubicBezTo>
                  <a:cubicBezTo>
                    <a:pt x="0" y="4"/>
                    <a:pt x="0" y="4"/>
                    <a:pt x="0" y="4"/>
                  </a:cubicBezTo>
                  <a:cubicBezTo>
                    <a:pt x="0" y="2"/>
                    <a:pt x="2" y="0"/>
                    <a:pt x="5" y="0"/>
                  </a:cubicBezTo>
                  <a:cubicBezTo>
                    <a:pt x="101" y="0"/>
                    <a:pt x="101" y="0"/>
                    <a:pt x="101" y="0"/>
                  </a:cubicBezTo>
                  <a:cubicBezTo>
                    <a:pt x="103" y="0"/>
                    <a:pt x="105" y="2"/>
                    <a:pt x="105" y="4"/>
                  </a:cubicBezTo>
                  <a:cubicBezTo>
                    <a:pt x="105" y="11"/>
                    <a:pt x="105" y="11"/>
                    <a:pt x="105" y="11"/>
                  </a:cubicBezTo>
                  <a:cubicBezTo>
                    <a:pt x="105" y="13"/>
                    <a:pt x="103" y="15"/>
                    <a:pt x="101" y="15"/>
                  </a:cubicBezTo>
                  <a:cubicBezTo>
                    <a:pt x="61" y="15"/>
                    <a:pt x="61" y="15"/>
                    <a:pt x="61" y="15"/>
                  </a:cubicBezTo>
                  <a:cubicBezTo>
                    <a:pt x="61" y="154"/>
                    <a:pt x="61" y="154"/>
                    <a:pt x="61" y="154"/>
                  </a:cubicBezTo>
                  <a:cubicBezTo>
                    <a:pt x="61" y="156"/>
                    <a:pt x="59" y="158"/>
                    <a:pt x="57" y="158"/>
                  </a:cubicBezTo>
                  <a:cubicBezTo>
                    <a:pt x="48" y="158"/>
                    <a:pt x="48" y="158"/>
                    <a:pt x="48" y="158"/>
                  </a:cubicBezTo>
                  <a:cubicBezTo>
                    <a:pt x="46" y="158"/>
                    <a:pt x="44" y="156"/>
                    <a:pt x="44" y="154"/>
                  </a:cubicBezTo>
                  <a:lnTo>
                    <a:pt x="4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108" name="Freeform 8"/>
            <p:cNvSpPr>
              <a:spLocks noEditPoints="1"/>
            </p:cNvSpPr>
            <p:nvPr userDrawn="1"/>
          </p:nvSpPr>
          <p:spPr bwMode="black">
            <a:xfrm>
              <a:off x="4607" y="385"/>
              <a:ext cx="353" cy="381"/>
            </a:xfrm>
            <a:custGeom>
              <a:avLst/>
              <a:gdLst>
                <a:gd name="T0" fmla="*/ 1 w 149"/>
                <a:gd name="T1" fmla="*/ 154 h 160"/>
                <a:gd name="T2" fmla="*/ 70 w 149"/>
                <a:gd name="T3" fmla="*/ 2 h 160"/>
                <a:gd name="T4" fmla="*/ 74 w 149"/>
                <a:gd name="T5" fmla="*/ 0 h 160"/>
                <a:gd name="T6" fmla="*/ 76 w 149"/>
                <a:gd name="T7" fmla="*/ 0 h 160"/>
                <a:gd name="T8" fmla="*/ 80 w 149"/>
                <a:gd name="T9" fmla="*/ 2 h 160"/>
                <a:gd name="T10" fmla="*/ 148 w 149"/>
                <a:gd name="T11" fmla="*/ 154 h 160"/>
                <a:gd name="T12" fmla="*/ 144 w 149"/>
                <a:gd name="T13" fmla="*/ 160 h 160"/>
                <a:gd name="T14" fmla="*/ 135 w 149"/>
                <a:gd name="T15" fmla="*/ 160 h 160"/>
                <a:gd name="T16" fmla="*/ 131 w 149"/>
                <a:gd name="T17" fmla="*/ 158 h 160"/>
                <a:gd name="T18" fmla="*/ 115 w 149"/>
                <a:gd name="T19" fmla="*/ 120 h 160"/>
                <a:gd name="T20" fmla="*/ 34 w 149"/>
                <a:gd name="T21" fmla="*/ 120 h 160"/>
                <a:gd name="T22" fmla="*/ 18 w 149"/>
                <a:gd name="T23" fmla="*/ 158 h 160"/>
                <a:gd name="T24" fmla="*/ 14 w 149"/>
                <a:gd name="T25" fmla="*/ 160 h 160"/>
                <a:gd name="T26" fmla="*/ 5 w 149"/>
                <a:gd name="T27" fmla="*/ 160 h 160"/>
                <a:gd name="T28" fmla="*/ 1 w 149"/>
                <a:gd name="T29" fmla="*/ 154 h 160"/>
                <a:gd name="T30" fmla="*/ 108 w 149"/>
                <a:gd name="T31" fmla="*/ 106 h 160"/>
                <a:gd name="T32" fmla="*/ 75 w 149"/>
                <a:gd name="T33" fmla="*/ 32 h 160"/>
                <a:gd name="T34" fmla="*/ 74 w 149"/>
                <a:gd name="T35" fmla="*/ 32 h 160"/>
                <a:gd name="T36" fmla="*/ 41 w 149"/>
                <a:gd name="T37" fmla="*/ 106 h 160"/>
                <a:gd name="T38" fmla="*/ 108 w 149"/>
                <a:gd name="T39"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60">
                  <a:moveTo>
                    <a:pt x="1" y="154"/>
                  </a:moveTo>
                  <a:cubicBezTo>
                    <a:pt x="70" y="2"/>
                    <a:pt x="70" y="2"/>
                    <a:pt x="70" y="2"/>
                  </a:cubicBezTo>
                  <a:cubicBezTo>
                    <a:pt x="70" y="1"/>
                    <a:pt x="72" y="0"/>
                    <a:pt x="74" y="0"/>
                  </a:cubicBezTo>
                  <a:cubicBezTo>
                    <a:pt x="76" y="0"/>
                    <a:pt x="76" y="0"/>
                    <a:pt x="76" y="0"/>
                  </a:cubicBezTo>
                  <a:cubicBezTo>
                    <a:pt x="78" y="0"/>
                    <a:pt x="79" y="1"/>
                    <a:pt x="80" y="2"/>
                  </a:cubicBezTo>
                  <a:cubicBezTo>
                    <a:pt x="148" y="154"/>
                    <a:pt x="148" y="154"/>
                    <a:pt x="148" y="154"/>
                  </a:cubicBezTo>
                  <a:cubicBezTo>
                    <a:pt x="149" y="157"/>
                    <a:pt x="148" y="160"/>
                    <a:pt x="144" y="160"/>
                  </a:cubicBezTo>
                  <a:cubicBezTo>
                    <a:pt x="135" y="160"/>
                    <a:pt x="135" y="160"/>
                    <a:pt x="135" y="160"/>
                  </a:cubicBezTo>
                  <a:cubicBezTo>
                    <a:pt x="133" y="160"/>
                    <a:pt x="132" y="159"/>
                    <a:pt x="131" y="158"/>
                  </a:cubicBezTo>
                  <a:cubicBezTo>
                    <a:pt x="115" y="120"/>
                    <a:pt x="115" y="120"/>
                    <a:pt x="115" y="120"/>
                  </a:cubicBezTo>
                  <a:cubicBezTo>
                    <a:pt x="34" y="120"/>
                    <a:pt x="34" y="120"/>
                    <a:pt x="34" y="120"/>
                  </a:cubicBezTo>
                  <a:cubicBezTo>
                    <a:pt x="18" y="158"/>
                    <a:pt x="18" y="158"/>
                    <a:pt x="18" y="158"/>
                  </a:cubicBezTo>
                  <a:cubicBezTo>
                    <a:pt x="17" y="159"/>
                    <a:pt x="16" y="160"/>
                    <a:pt x="14" y="160"/>
                  </a:cubicBezTo>
                  <a:cubicBezTo>
                    <a:pt x="5" y="160"/>
                    <a:pt x="5" y="160"/>
                    <a:pt x="5" y="160"/>
                  </a:cubicBezTo>
                  <a:cubicBezTo>
                    <a:pt x="1" y="160"/>
                    <a:pt x="0" y="157"/>
                    <a:pt x="1" y="154"/>
                  </a:cubicBezTo>
                  <a:moveTo>
                    <a:pt x="108" y="106"/>
                  </a:moveTo>
                  <a:cubicBezTo>
                    <a:pt x="97" y="82"/>
                    <a:pt x="87" y="57"/>
                    <a:pt x="75" y="32"/>
                  </a:cubicBezTo>
                  <a:cubicBezTo>
                    <a:pt x="74" y="32"/>
                    <a:pt x="74" y="32"/>
                    <a:pt x="74" y="32"/>
                  </a:cubicBezTo>
                  <a:cubicBezTo>
                    <a:pt x="41" y="106"/>
                    <a:pt x="41" y="106"/>
                    <a:pt x="41" y="106"/>
                  </a:cubicBezTo>
                  <a:lnTo>
                    <a:pt x="108" y="10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109" name="Freeform 9"/>
            <p:cNvSpPr>
              <a:spLocks noEditPoints="1"/>
            </p:cNvSpPr>
            <p:nvPr userDrawn="1"/>
          </p:nvSpPr>
          <p:spPr bwMode="black">
            <a:xfrm>
              <a:off x="5045" y="389"/>
              <a:ext cx="265" cy="377"/>
            </a:xfrm>
            <a:custGeom>
              <a:avLst/>
              <a:gdLst>
                <a:gd name="T0" fmla="*/ 0 w 112"/>
                <a:gd name="T1" fmla="*/ 4 h 158"/>
                <a:gd name="T2" fmla="*/ 4 w 112"/>
                <a:gd name="T3" fmla="*/ 0 h 158"/>
                <a:gd name="T4" fmla="*/ 63 w 112"/>
                <a:gd name="T5" fmla="*/ 0 h 158"/>
                <a:gd name="T6" fmla="*/ 112 w 112"/>
                <a:gd name="T7" fmla="*/ 48 h 158"/>
                <a:gd name="T8" fmla="*/ 79 w 112"/>
                <a:gd name="T9" fmla="*/ 94 h 158"/>
                <a:gd name="T10" fmla="*/ 110 w 112"/>
                <a:gd name="T11" fmla="*/ 152 h 158"/>
                <a:gd name="T12" fmla="*/ 106 w 112"/>
                <a:gd name="T13" fmla="*/ 158 h 158"/>
                <a:gd name="T14" fmla="*/ 95 w 112"/>
                <a:gd name="T15" fmla="*/ 158 h 158"/>
                <a:gd name="T16" fmla="*/ 90 w 112"/>
                <a:gd name="T17" fmla="*/ 155 h 158"/>
                <a:gd name="T18" fmla="*/ 61 w 112"/>
                <a:gd name="T19" fmla="*/ 96 h 158"/>
                <a:gd name="T20" fmla="*/ 18 w 112"/>
                <a:gd name="T21" fmla="*/ 96 h 158"/>
                <a:gd name="T22" fmla="*/ 18 w 112"/>
                <a:gd name="T23" fmla="*/ 154 h 158"/>
                <a:gd name="T24" fmla="*/ 13 w 112"/>
                <a:gd name="T25" fmla="*/ 158 h 158"/>
                <a:gd name="T26" fmla="*/ 4 w 112"/>
                <a:gd name="T27" fmla="*/ 158 h 158"/>
                <a:gd name="T28" fmla="*/ 0 w 112"/>
                <a:gd name="T29" fmla="*/ 154 h 158"/>
                <a:gd name="T30" fmla="*/ 0 w 112"/>
                <a:gd name="T31" fmla="*/ 4 h 158"/>
                <a:gd name="T32" fmla="*/ 62 w 112"/>
                <a:gd name="T33" fmla="*/ 81 h 158"/>
                <a:gd name="T34" fmla="*/ 95 w 112"/>
                <a:gd name="T35" fmla="*/ 48 h 158"/>
                <a:gd name="T36" fmla="*/ 62 w 112"/>
                <a:gd name="T37" fmla="*/ 16 h 158"/>
                <a:gd name="T38" fmla="*/ 18 w 112"/>
                <a:gd name="T39" fmla="*/ 16 h 158"/>
                <a:gd name="T40" fmla="*/ 18 w 112"/>
                <a:gd name="T41" fmla="*/ 81 h 158"/>
                <a:gd name="T42" fmla="*/ 62 w 112"/>
                <a:gd name="T43"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58">
                  <a:moveTo>
                    <a:pt x="0" y="4"/>
                  </a:moveTo>
                  <a:cubicBezTo>
                    <a:pt x="0" y="2"/>
                    <a:pt x="2" y="0"/>
                    <a:pt x="4" y="0"/>
                  </a:cubicBezTo>
                  <a:cubicBezTo>
                    <a:pt x="63" y="0"/>
                    <a:pt x="63" y="0"/>
                    <a:pt x="63" y="0"/>
                  </a:cubicBezTo>
                  <a:cubicBezTo>
                    <a:pt x="90" y="0"/>
                    <a:pt x="112" y="21"/>
                    <a:pt x="112" y="48"/>
                  </a:cubicBezTo>
                  <a:cubicBezTo>
                    <a:pt x="112" y="69"/>
                    <a:pt x="99" y="86"/>
                    <a:pt x="79" y="94"/>
                  </a:cubicBezTo>
                  <a:cubicBezTo>
                    <a:pt x="110" y="152"/>
                    <a:pt x="110" y="152"/>
                    <a:pt x="110" y="152"/>
                  </a:cubicBezTo>
                  <a:cubicBezTo>
                    <a:pt x="112" y="155"/>
                    <a:pt x="110" y="158"/>
                    <a:pt x="106" y="158"/>
                  </a:cubicBezTo>
                  <a:cubicBezTo>
                    <a:pt x="95" y="158"/>
                    <a:pt x="95" y="158"/>
                    <a:pt x="95" y="158"/>
                  </a:cubicBezTo>
                  <a:cubicBezTo>
                    <a:pt x="93" y="158"/>
                    <a:pt x="91" y="157"/>
                    <a:pt x="90" y="155"/>
                  </a:cubicBezTo>
                  <a:cubicBezTo>
                    <a:pt x="61" y="96"/>
                    <a:pt x="61" y="96"/>
                    <a:pt x="61" y="96"/>
                  </a:cubicBezTo>
                  <a:cubicBezTo>
                    <a:pt x="18" y="96"/>
                    <a:pt x="18" y="96"/>
                    <a:pt x="18" y="96"/>
                  </a:cubicBezTo>
                  <a:cubicBezTo>
                    <a:pt x="18" y="154"/>
                    <a:pt x="18" y="154"/>
                    <a:pt x="18" y="154"/>
                  </a:cubicBezTo>
                  <a:cubicBezTo>
                    <a:pt x="18" y="156"/>
                    <a:pt x="16" y="158"/>
                    <a:pt x="13" y="158"/>
                  </a:cubicBezTo>
                  <a:cubicBezTo>
                    <a:pt x="4" y="158"/>
                    <a:pt x="4" y="158"/>
                    <a:pt x="4" y="158"/>
                  </a:cubicBezTo>
                  <a:cubicBezTo>
                    <a:pt x="2" y="158"/>
                    <a:pt x="0" y="156"/>
                    <a:pt x="0" y="154"/>
                  </a:cubicBezTo>
                  <a:lnTo>
                    <a:pt x="0" y="4"/>
                  </a:lnTo>
                  <a:close/>
                  <a:moveTo>
                    <a:pt x="62" y="81"/>
                  </a:moveTo>
                  <a:cubicBezTo>
                    <a:pt x="79" y="81"/>
                    <a:pt x="95" y="67"/>
                    <a:pt x="95" y="48"/>
                  </a:cubicBezTo>
                  <a:cubicBezTo>
                    <a:pt x="95" y="31"/>
                    <a:pt x="79" y="16"/>
                    <a:pt x="62" y="16"/>
                  </a:cubicBezTo>
                  <a:cubicBezTo>
                    <a:pt x="18" y="16"/>
                    <a:pt x="18" y="16"/>
                    <a:pt x="18" y="16"/>
                  </a:cubicBezTo>
                  <a:cubicBezTo>
                    <a:pt x="18" y="81"/>
                    <a:pt x="18" y="81"/>
                    <a:pt x="18" y="81"/>
                  </a:cubicBezTo>
                  <a:lnTo>
                    <a:pt x="62" y="8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110" name="Freeform 10"/>
            <p:cNvSpPr>
              <a:spLocks/>
            </p:cNvSpPr>
            <p:nvPr userDrawn="1"/>
          </p:nvSpPr>
          <p:spPr bwMode="black">
            <a:xfrm>
              <a:off x="5421" y="389"/>
              <a:ext cx="284" cy="384"/>
            </a:xfrm>
            <a:custGeom>
              <a:avLst/>
              <a:gdLst>
                <a:gd name="T0" fmla="*/ 0 w 120"/>
                <a:gd name="T1" fmla="*/ 4 h 161"/>
                <a:gd name="T2" fmla="*/ 5 w 120"/>
                <a:gd name="T3" fmla="*/ 0 h 161"/>
                <a:gd name="T4" fmla="*/ 13 w 120"/>
                <a:gd name="T5" fmla="*/ 0 h 161"/>
                <a:gd name="T6" fmla="*/ 18 w 120"/>
                <a:gd name="T7" fmla="*/ 4 h 161"/>
                <a:gd name="T8" fmla="*/ 18 w 120"/>
                <a:gd name="T9" fmla="*/ 99 h 161"/>
                <a:gd name="T10" fmla="*/ 60 w 120"/>
                <a:gd name="T11" fmla="*/ 144 h 161"/>
                <a:gd name="T12" fmla="*/ 103 w 120"/>
                <a:gd name="T13" fmla="*/ 100 h 161"/>
                <a:gd name="T14" fmla="*/ 103 w 120"/>
                <a:gd name="T15" fmla="*/ 4 h 161"/>
                <a:gd name="T16" fmla="*/ 107 w 120"/>
                <a:gd name="T17" fmla="*/ 0 h 161"/>
                <a:gd name="T18" fmla="*/ 116 w 120"/>
                <a:gd name="T19" fmla="*/ 0 h 161"/>
                <a:gd name="T20" fmla="*/ 120 w 120"/>
                <a:gd name="T21" fmla="*/ 4 h 161"/>
                <a:gd name="T22" fmla="*/ 120 w 120"/>
                <a:gd name="T23" fmla="*/ 101 h 161"/>
                <a:gd name="T24" fmla="*/ 60 w 120"/>
                <a:gd name="T25" fmla="*/ 161 h 161"/>
                <a:gd name="T26" fmla="*/ 0 w 120"/>
                <a:gd name="T27" fmla="*/ 101 h 161"/>
                <a:gd name="T28" fmla="*/ 0 w 120"/>
                <a:gd name="T29"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0" y="4"/>
                  </a:moveTo>
                  <a:cubicBezTo>
                    <a:pt x="0" y="2"/>
                    <a:pt x="2" y="0"/>
                    <a:pt x="5" y="0"/>
                  </a:cubicBezTo>
                  <a:cubicBezTo>
                    <a:pt x="13" y="0"/>
                    <a:pt x="13" y="0"/>
                    <a:pt x="13" y="0"/>
                  </a:cubicBezTo>
                  <a:cubicBezTo>
                    <a:pt x="16" y="0"/>
                    <a:pt x="18" y="2"/>
                    <a:pt x="18" y="4"/>
                  </a:cubicBezTo>
                  <a:cubicBezTo>
                    <a:pt x="18" y="99"/>
                    <a:pt x="18" y="99"/>
                    <a:pt x="18" y="99"/>
                  </a:cubicBezTo>
                  <a:cubicBezTo>
                    <a:pt x="18" y="125"/>
                    <a:pt x="34" y="144"/>
                    <a:pt x="60" y="144"/>
                  </a:cubicBezTo>
                  <a:cubicBezTo>
                    <a:pt x="87" y="144"/>
                    <a:pt x="103" y="126"/>
                    <a:pt x="103" y="100"/>
                  </a:cubicBezTo>
                  <a:cubicBezTo>
                    <a:pt x="103" y="4"/>
                    <a:pt x="103" y="4"/>
                    <a:pt x="103" y="4"/>
                  </a:cubicBezTo>
                  <a:cubicBezTo>
                    <a:pt x="103" y="2"/>
                    <a:pt x="105" y="0"/>
                    <a:pt x="107" y="0"/>
                  </a:cubicBezTo>
                  <a:cubicBezTo>
                    <a:pt x="116" y="0"/>
                    <a:pt x="116" y="0"/>
                    <a:pt x="116" y="0"/>
                  </a:cubicBezTo>
                  <a:cubicBezTo>
                    <a:pt x="118" y="0"/>
                    <a:pt x="120" y="2"/>
                    <a:pt x="120" y="4"/>
                  </a:cubicBezTo>
                  <a:cubicBezTo>
                    <a:pt x="120" y="101"/>
                    <a:pt x="120" y="101"/>
                    <a:pt x="120" y="101"/>
                  </a:cubicBezTo>
                  <a:cubicBezTo>
                    <a:pt x="120" y="135"/>
                    <a:pt x="96" y="161"/>
                    <a:pt x="60" y="161"/>
                  </a:cubicBezTo>
                  <a:cubicBezTo>
                    <a:pt x="25" y="161"/>
                    <a:pt x="0" y="135"/>
                    <a:pt x="0" y="101"/>
                  </a:cubicBezTo>
                  <a:lnTo>
                    <a:pt x="0" y="4"/>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111" name="Freeform 11"/>
            <p:cNvSpPr>
              <a:spLocks/>
            </p:cNvSpPr>
            <p:nvPr userDrawn="1"/>
          </p:nvSpPr>
          <p:spPr bwMode="black">
            <a:xfrm>
              <a:off x="5802" y="385"/>
              <a:ext cx="407" cy="388"/>
            </a:xfrm>
            <a:custGeom>
              <a:avLst/>
              <a:gdLst>
                <a:gd name="T0" fmla="*/ 29 w 172"/>
                <a:gd name="T1" fmla="*/ 3 h 163"/>
                <a:gd name="T2" fmla="*/ 33 w 172"/>
                <a:gd name="T3" fmla="*/ 0 h 163"/>
                <a:gd name="T4" fmla="*/ 37 w 172"/>
                <a:gd name="T5" fmla="*/ 0 h 163"/>
                <a:gd name="T6" fmla="*/ 41 w 172"/>
                <a:gd name="T7" fmla="*/ 2 h 163"/>
                <a:gd name="T8" fmla="*/ 86 w 172"/>
                <a:gd name="T9" fmla="*/ 127 h 163"/>
                <a:gd name="T10" fmla="*/ 87 w 172"/>
                <a:gd name="T11" fmla="*/ 127 h 163"/>
                <a:gd name="T12" fmla="*/ 131 w 172"/>
                <a:gd name="T13" fmla="*/ 2 h 163"/>
                <a:gd name="T14" fmla="*/ 135 w 172"/>
                <a:gd name="T15" fmla="*/ 0 h 163"/>
                <a:gd name="T16" fmla="*/ 139 w 172"/>
                <a:gd name="T17" fmla="*/ 0 h 163"/>
                <a:gd name="T18" fmla="*/ 143 w 172"/>
                <a:gd name="T19" fmla="*/ 3 h 163"/>
                <a:gd name="T20" fmla="*/ 172 w 172"/>
                <a:gd name="T21" fmla="*/ 155 h 163"/>
                <a:gd name="T22" fmla="*/ 168 w 172"/>
                <a:gd name="T23" fmla="*/ 160 h 163"/>
                <a:gd name="T24" fmla="*/ 159 w 172"/>
                <a:gd name="T25" fmla="*/ 160 h 163"/>
                <a:gd name="T26" fmla="*/ 155 w 172"/>
                <a:gd name="T27" fmla="*/ 157 h 163"/>
                <a:gd name="T28" fmla="*/ 134 w 172"/>
                <a:gd name="T29" fmla="*/ 41 h 163"/>
                <a:gd name="T30" fmla="*/ 134 w 172"/>
                <a:gd name="T31" fmla="*/ 41 h 163"/>
                <a:gd name="T32" fmla="*/ 92 w 172"/>
                <a:gd name="T33" fmla="*/ 160 h 163"/>
                <a:gd name="T34" fmla="*/ 88 w 172"/>
                <a:gd name="T35" fmla="*/ 163 h 163"/>
                <a:gd name="T36" fmla="*/ 84 w 172"/>
                <a:gd name="T37" fmla="*/ 163 h 163"/>
                <a:gd name="T38" fmla="*/ 80 w 172"/>
                <a:gd name="T39" fmla="*/ 160 h 163"/>
                <a:gd name="T40" fmla="*/ 38 w 172"/>
                <a:gd name="T41" fmla="*/ 41 h 163"/>
                <a:gd name="T42" fmla="*/ 37 w 172"/>
                <a:gd name="T43" fmla="*/ 41 h 163"/>
                <a:gd name="T44" fmla="*/ 17 w 172"/>
                <a:gd name="T45" fmla="*/ 157 h 163"/>
                <a:gd name="T46" fmla="*/ 13 w 172"/>
                <a:gd name="T47" fmla="*/ 160 h 163"/>
                <a:gd name="T48" fmla="*/ 4 w 172"/>
                <a:gd name="T49" fmla="*/ 160 h 163"/>
                <a:gd name="T50" fmla="*/ 0 w 172"/>
                <a:gd name="T51" fmla="*/ 155 h 163"/>
                <a:gd name="T52" fmla="*/ 29 w 172"/>
                <a:gd name="T53"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163">
                  <a:moveTo>
                    <a:pt x="29" y="3"/>
                  </a:moveTo>
                  <a:cubicBezTo>
                    <a:pt x="30" y="1"/>
                    <a:pt x="32" y="0"/>
                    <a:pt x="33" y="0"/>
                  </a:cubicBezTo>
                  <a:cubicBezTo>
                    <a:pt x="37" y="0"/>
                    <a:pt x="37" y="0"/>
                    <a:pt x="37" y="0"/>
                  </a:cubicBezTo>
                  <a:cubicBezTo>
                    <a:pt x="39" y="0"/>
                    <a:pt x="40" y="1"/>
                    <a:pt x="41" y="2"/>
                  </a:cubicBezTo>
                  <a:cubicBezTo>
                    <a:pt x="86" y="127"/>
                    <a:pt x="86" y="127"/>
                    <a:pt x="86" y="127"/>
                  </a:cubicBezTo>
                  <a:cubicBezTo>
                    <a:pt x="87" y="127"/>
                    <a:pt x="87" y="127"/>
                    <a:pt x="87" y="127"/>
                  </a:cubicBezTo>
                  <a:cubicBezTo>
                    <a:pt x="131" y="2"/>
                    <a:pt x="131" y="2"/>
                    <a:pt x="131" y="2"/>
                  </a:cubicBezTo>
                  <a:cubicBezTo>
                    <a:pt x="131" y="1"/>
                    <a:pt x="133" y="0"/>
                    <a:pt x="135" y="0"/>
                  </a:cubicBezTo>
                  <a:cubicBezTo>
                    <a:pt x="139" y="0"/>
                    <a:pt x="139" y="0"/>
                    <a:pt x="139" y="0"/>
                  </a:cubicBezTo>
                  <a:cubicBezTo>
                    <a:pt x="140" y="0"/>
                    <a:pt x="142" y="1"/>
                    <a:pt x="143" y="3"/>
                  </a:cubicBezTo>
                  <a:cubicBezTo>
                    <a:pt x="172" y="155"/>
                    <a:pt x="172" y="155"/>
                    <a:pt x="172" y="155"/>
                  </a:cubicBezTo>
                  <a:cubicBezTo>
                    <a:pt x="172" y="158"/>
                    <a:pt x="171" y="160"/>
                    <a:pt x="168" y="160"/>
                  </a:cubicBezTo>
                  <a:cubicBezTo>
                    <a:pt x="159" y="160"/>
                    <a:pt x="159" y="160"/>
                    <a:pt x="159" y="160"/>
                  </a:cubicBezTo>
                  <a:cubicBezTo>
                    <a:pt x="157" y="160"/>
                    <a:pt x="155" y="159"/>
                    <a:pt x="155" y="157"/>
                  </a:cubicBezTo>
                  <a:cubicBezTo>
                    <a:pt x="134" y="41"/>
                    <a:pt x="134" y="41"/>
                    <a:pt x="134" y="41"/>
                  </a:cubicBezTo>
                  <a:cubicBezTo>
                    <a:pt x="134" y="41"/>
                    <a:pt x="134" y="41"/>
                    <a:pt x="134" y="41"/>
                  </a:cubicBezTo>
                  <a:cubicBezTo>
                    <a:pt x="92" y="160"/>
                    <a:pt x="92" y="160"/>
                    <a:pt x="92" y="160"/>
                  </a:cubicBezTo>
                  <a:cubicBezTo>
                    <a:pt x="91" y="161"/>
                    <a:pt x="89" y="163"/>
                    <a:pt x="88" y="163"/>
                  </a:cubicBezTo>
                  <a:cubicBezTo>
                    <a:pt x="84" y="163"/>
                    <a:pt x="84" y="163"/>
                    <a:pt x="84" y="163"/>
                  </a:cubicBezTo>
                  <a:cubicBezTo>
                    <a:pt x="83" y="163"/>
                    <a:pt x="81" y="161"/>
                    <a:pt x="80" y="160"/>
                  </a:cubicBezTo>
                  <a:cubicBezTo>
                    <a:pt x="38" y="41"/>
                    <a:pt x="38" y="41"/>
                    <a:pt x="38" y="41"/>
                  </a:cubicBezTo>
                  <a:cubicBezTo>
                    <a:pt x="37" y="41"/>
                    <a:pt x="37" y="41"/>
                    <a:pt x="37" y="41"/>
                  </a:cubicBezTo>
                  <a:cubicBezTo>
                    <a:pt x="17" y="157"/>
                    <a:pt x="17" y="157"/>
                    <a:pt x="17" y="157"/>
                  </a:cubicBezTo>
                  <a:cubicBezTo>
                    <a:pt x="17" y="159"/>
                    <a:pt x="15" y="160"/>
                    <a:pt x="13" y="160"/>
                  </a:cubicBezTo>
                  <a:cubicBezTo>
                    <a:pt x="4" y="160"/>
                    <a:pt x="4" y="160"/>
                    <a:pt x="4" y="160"/>
                  </a:cubicBezTo>
                  <a:cubicBezTo>
                    <a:pt x="1" y="160"/>
                    <a:pt x="0" y="158"/>
                    <a:pt x="0" y="155"/>
                  </a:cubicBezTo>
                  <a:lnTo>
                    <a:pt x="29" y="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112" name="Freeform 12"/>
            <p:cNvSpPr>
              <a:spLocks/>
            </p:cNvSpPr>
            <p:nvPr userDrawn="1"/>
          </p:nvSpPr>
          <p:spPr bwMode="black">
            <a:xfrm>
              <a:off x="2610" y="254"/>
              <a:ext cx="530" cy="559"/>
            </a:xfrm>
            <a:custGeom>
              <a:avLst/>
              <a:gdLst>
                <a:gd name="T0" fmla="*/ 428 w 530"/>
                <a:gd name="T1" fmla="*/ 0 h 559"/>
                <a:gd name="T2" fmla="*/ 0 w 530"/>
                <a:gd name="T3" fmla="*/ 559 h 559"/>
                <a:gd name="T4" fmla="*/ 101 w 530"/>
                <a:gd name="T5" fmla="*/ 559 h 559"/>
                <a:gd name="T6" fmla="*/ 530 w 530"/>
                <a:gd name="T7" fmla="*/ 0 h 559"/>
                <a:gd name="T8" fmla="*/ 428 w 530"/>
                <a:gd name="T9" fmla="*/ 0 h 559"/>
              </a:gdLst>
              <a:ahLst/>
              <a:cxnLst>
                <a:cxn ang="0">
                  <a:pos x="T0" y="T1"/>
                </a:cxn>
                <a:cxn ang="0">
                  <a:pos x="T2" y="T3"/>
                </a:cxn>
                <a:cxn ang="0">
                  <a:pos x="T4" y="T5"/>
                </a:cxn>
                <a:cxn ang="0">
                  <a:pos x="T6" y="T7"/>
                </a:cxn>
                <a:cxn ang="0">
                  <a:pos x="T8" y="T9"/>
                </a:cxn>
              </a:cxnLst>
              <a:rect l="0" t="0" r="r" b="b"/>
              <a:pathLst>
                <a:path w="530" h="559">
                  <a:moveTo>
                    <a:pt x="428" y="0"/>
                  </a:moveTo>
                  <a:lnTo>
                    <a:pt x="0" y="559"/>
                  </a:lnTo>
                  <a:lnTo>
                    <a:pt x="101" y="559"/>
                  </a:lnTo>
                  <a:lnTo>
                    <a:pt x="530" y="0"/>
                  </a:lnTo>
                  <a:lnTo>
                    <a:pt x="428" y="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userDrawn="1"/>
          </p:nvSpPr>
          <p:spPr bwMode="black">
            <a:xfrm>
              <a:off x="2851" y="385"/>
              <a:ext cx="580" cy="381"/>
            </a:xfrm>
            <a:custGeom>
              <a:avLst/>
              <a:gdLst>
                <a:gd name="T0" fmla="*/ 301 w 580"/>
                <a:gd name="T1" fmla="*/ 0 h 381"/>
                <a:gd name="T2" fmla="*/ 0 w 580"/>
                <a:gd name="T3" fmla="*/ 381 h 381"/>
                <a:gd name="T4" fmla="*/ 580 w 580"/>
                <a:gd name="T5" fmla="*/ 381 h 381"/>
                <a:gd name="T6" fmla="*/ 301 w 580"/>
                <a:gd name="T7" fmla="*/ 0 h 381"/>
              </a:gdLst>
              <a:ahLst/>
              <a:cxnLst>
                <a:cxn ang="0">
                  <a:pos x="T0" y="T1"/>
                </a:cxn>
                <a:cxn ang="0">
                  <a:pos x="T2" y="T3"/>
                </a:cxn>
                <a:cxn ang="0">
                  <a:pos x="T4" y="T5"/>
                </a:cxn>
                <a:cxn ang="0">
                  <a:pos x="T6" y="T7"/>
                </a:cxn>
              </a:cxnLst>
              <a:rect l="0" t="0" r="r" b="b"/>
              <a:pathLst>
                <a:path w="580" h="381">
                  <a:moveTo>
                    <a:pt x="301" y="0"/>
                  </a:moveTo>
                  <a:lnTo>
                    <a:pt x="0" y="381"/>
                  </a:lnTo>
                  <a:lnTo>
                    <a:pt x="580" y="381"/>
                  </a:lnTo>
                  <a:lnTo>
                    <a:pt x="301" y="0"/>
                  </a:lnTo>
                  <a:close/>
                </a:path>
              </a:pathLst>
            </a:custGeom>
            <a:solidFill>
              <a:srgbClr val="EA2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userDrawn="1"/>
          </p:nvSpPr>
          <p:spPr bwMode="black">
            <a:xfrm>
              <a:off x="2614" y="1102"/>
              <a:ext cx="52" cy="83"/>
            </a:xfrm>
            <a:custGeom>
              <a:avLst/>
              <a:gdLst>
                <a:gd name="T0" fmla="*/ 1 w 22"/>
                <a:gd name="T1" fmla="*/ 31 h 35"/>
                <a:gd name="T2" fmla="*/ 1 w 22"/>
                <a:gd name="T3" fmla="*/ 30 h 35"/>
                <a:gd name="T4" fmla="*/ 2 w 22"/>
                <a:gd name="T5" fmla="*/ 27 h 35"/>
                <a:gd name="T6" fmla="*/ 4 w 22"/>
                <a:gd name="T7" fmla="*/ 26 h 35"/>
                <a:gd name="T8" fmla="*/ 11 w 22"/>
                <a:gd name="T9" fmla="*/ 29 h 35"/>
                <a:gd name="T10" fmla="*/ 16 w 22"/>
                <a:gd name="T11" fmla="*/ 26 h 35"/>
                <a:gd name="T12" fmla="*/ 10 w 22"/>
                <a:gd name="T13" fmla="*/ 20 h 35"/>
                <a:gd name="T14" fmla="*/ 1 w 22"/>
                <a:gd name="T15" fmla="*/ 10 h 35"/>
                <a:gd name="T16" fmla="*/ 11 w 22"/>
                <a:gd name="T17" fmla="*/ 0 h 35"/>
                <a:gd name="T18" fmla="*/ 21 w 22"/>
                <a:gd name="T19" fmla="*/ 4 h 35"/>
                <a:gd name="T20" fmla="*/ 21 w 22"/>
                <a:gd name="T21" fmla="*/ 5 h 35"/>
                <a:gd name="T22" fmla="*/ 19 w 22"/>
                <a:gd name="T23" fmla="*/ 8 h 35"/>
                <a:gd name="T24" fmla="*/ 18 w 22"/>
                <a:gd name="T25" fmla="*/ 8 h 35"/>
                <a:gd name="T26" fmla="*/ 11 w 22"/>
                <a:gd name="T27" fmla="*/ 6 h 35"/>
                <a:gd name="T28" fmla="*/ 7 w 22"/>
                <a:gd name="T29" fmla="*/ 9 h 35"/>
                <a:gd name="T30" fmla="*/ 12 w 22"/>
                <a:gd name="T31" fmla="*/ 15 h 35"/>
                <a:gd name="T32" fmla="*/ 22 w 22"/>
                <a:gd name="T33" fmla="*/ 25 h 35"/>
                <a:gd name="T34" fmla="*/ 11 w 22"/>
                <a:gd name="T35" fmla="*/ 35 h 35"/>
                <a:gd name="T36" fmla="*/ 1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1" y="31"/>
                  </a:moveTo>
                  <a:cubicBezTo>
                    <a:pt x="0" y="31"/>
                    <a:pt x="0" y="30"/>
                    <a:pt x="1" y="30"/>
                  </a:cubicBezTo>
                  <a:cubicBezTo>
                    <a:pt x="2" y="27"/>
                    <a:pt x="2" y="27"/>
                    <a:pt x="2" y="27"/>
                  </a:cubicBezTo>
                  <a:cubicBezTo>
                    <a:pt x="3" y="26"/>
                    <a:pt x="4" y="26"/>
                    <a:pt x="4" y="26"/>
                  </a:cubicBezTo>
                  <a:cubicBezTo>
                    <a:pt x="6" y="28"/>
                    <a:pt x="8" y="29"/>
                    <a:pt x="11" y="29"/>
                  </a:cubicBezTo>
                  <a:cubicBezTo>
                    <a:pt x="14" y="29"/>
                    <a:pt x="16" y="28"/>
                    <a:pt x="16" y="26"/>
                  </a:cubicBezTo>
                  <a:cubicBezTo>
                    <a:pt x="16" y="23"/>
                    <a:pt x="14" y="22"/>
                    <a:pt x="10" y="20"/>
                  </a:cubicBezTo>
                  <a:cubicBezTo>
                    <a:pt x="5" y="18"/>
                    <a:pt x="1" y="15"/>
                    <a:pt x="1" y="10"/>
                  </a:cubicBezTo>
                  <a:cubicBezTo>
                    <a:pt x="1" y="5"/>
                    <a:pt x="4" y="0"/>
                    <a:pt x="11" y="0"/>
                  </a:cubicBezTo>
                  <a:cubicBezTo>
                    <a:pt x="16" y="0"/>
                    <a:pt x="20" y="3"/>
                    <a:pt x="21" y="4"/>
                  </a:cubicBezTo>
                  <a:cubicBezTo>
                    <a:pt x="21" y="4"/>
                    <a:pt x="22" y="5"/>
                    <a:pt x="21" y="5"/>
                  </a:cubicBezTo>
                  <a:cubicBezTo>
                    <a:pt x="19" y="8"/>
                    <a:pt x="19" y="8"/>
                    <a:pt x="19" y="8"/>
                  </a:cubicBezTo>
                  <a:cubicBezTo>
                    <a:pt x="19" y="8"/>
                    <a:pt x="18" y="9"/>
                    <a:pt x="18" y="8"/>
                  </a:cubicBezTo>
                  <a:cubicBezTo>
                    <a:pt x="16" y="7"/>
                    <a:pt x="14" y="6"/>
                    <a:pt x="11" y="6"/>
                  </a:cubicBezTo>
                  <a:cubicBezTo>
                    <a:pt x="8" y="6"/>
                    <a:pt x="7" y="7"/>
                    <a:pt x="7" y="9"/>
                  </a:cubicBezTo>
                  <a:cubicBezTo>
                    <a:pt x="7" y="11"/>
                    <a:pt x="9" y="13"/>
                    <a:pt x="12" y="15"/>
                  </a:cubicBezTo>
                  <a:cubicBezTo>
                    <a:pt x="17" y="16"/>
                    <a:pt x="22" y="19"/>
                    <a:pt x="22" y="25"/>
                  </a:cubicBezTo>
                  <a:cubicBezTo>
                    <a:pt x="22" y="30"/>
                    <a:pt x="18" y="35"/>
                    <a:pt x="11" y="35"/>
                  </a:cubicBezTo>
                  <a:cubicBezTo>
                    <a:pt x="5" y="35"/>
                    <a:pt x="2" y="32"/>
                    <a:pt x="1"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noEditPoints="1"/>
            </p:cNvSpPr>
            <p:nvPr userDrawn="1"/>
          </p:nvSpPr>
          <p:spPr bwMode="black">
            <a:xfrm>
              <a:off x="2692"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7" y="0"/>
                    <a:pt x="34" y="8"/>
                    <a:pt x="34" y="18"/>
                  </a:cubicBezTo>
                  <a:cubicBezTo>
                    <a:pt x="34" y="27"/>
                    <a:pt x="27"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userDrawn="1"/>
          </p:nvSpPr>
          <p:spPr bwMode="black">
            <a:xfrm>
              <a:off x="2804"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6"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p:cNvSpPr>
            <p:nvPr userDrawn="1"/>
          </p:nvSpPr>
          <p:spPr bwMode="black">
            <a:xfrm>
              <a:off x="2872" y="1104"/>
              <a:ext cx="64" cy="81"/>
            </a:xfrm>
            <a:custGeom>
              <a:avLst/>
              <a:gdLst>
                <a:gd name="T0" fmla="*/ 0 w 27"/>
                <a:gd name="T1" fmla="*/ 1 h 34"/>
                <a:gd name="T2" fmla="*/ 1 w 27"/>
                <a:gd name="T3" fmla="*/ 0 h 34"/>
                <a:gd name="T4" fmla="*/ 6 w 27"/>
                <a:gd name="T5" fmla="*/ 0 h 34"/>
                <a:gd name="T6" fmla="*/ 7 w 27"/>
                <a:gd name="T7" fmla="*/ 1 h 34"/>
                <a:gd name="T8" fmla="*/ 7 w 27"/>
                <a:gd name="T9" fmla="*/ 21 h 34"/>
                <a:gd name="T10" fmla="*/ 14 w 27"/>
                <a:gd name="T11" fmla="*/ 28 h 34"/>
                <a:gd name="T12" fmla="*/ 21 w 27"/>
                <a:gd name="T13" fmla="*/ 21 h 34"/>
                <a:gd name="T14" fmla="*/ 21 w 27"/>
                <a:gd name="T15" fmla="*/ 1 h 34"/>
                <a:gd name="T16" fmla="*/ 22 w 27"/>
                <a:gd name="T17" fmla="*/ 0 h 34"/>
                <a:gd name="T18" fmla="*/ 26 w 27"/>
                <a:gd name="T19" fmla="*/ 0 h 34"/>
                <a:gd name="T20" fmla="*/ 27 w 27"/>
                <a:gd name="T21" fmla="*/ 1 h 34"/>
                <a:gd name="T22" fmla="*/ 27 w 27"/>
                <a:gd name="T23" fmla="*/ 21 h 34"/>
                <a:gd name="T24" fmla="*/ 14 w 27"/>
                <a:gd name="T25" fmla="*/ 34 h 34"/>
                <a:gd name="T26" fmla="*/ 0 w 27"/>
                <a:gd name="T27" fmla="*/ 21 h 34"/>
                <a:gd name="T28" fmla="*/ 0 w 27"/>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0" y="1"/>
                  </a:moveTo>
                  <a:cubicBezTo>
                    <a:pt x="0" y="0"/>
                    <a:pt x="1" y="0"/>
                    <a:pt x="1" y="0"/>
                  </a:cubicBezTo>
                  <a:cubicBezTo>
                    <a:pt x="6" y="0"/>
                    <a:pt x="6" y="0"/>
                    <a:pt x="6" y="0"/>
                  </a:cubicBezTo>
                  <a:cubicBezTo>
                    <a:pt x="6" y="0"/>
                    <a:pt x="7" y="0"/>
                    <a:pt x="7" y="1"/>
                  </a:cubicBezTo>
                  <a:cubicBezTo>
                    <a:pt x="7" y="21"/>
                    <a:pt x="7" y="21"/>
                    <a:pt x="7" y="21"/>
                  </a:cubicBezTo>
                  <a:cubicBezTo>
                    <a:pt x="7" y="25"/>
                    <a:pt x="10" y="28"/>
                    <a:pt x="14" y="28"/>
                  </a:cubicBezTo>
                  <a:cubicBezTo>
                    <a:pt x="18" y="28"/>
                    <a:pt x="21" y="25"/>
                    <a:pt x="21" y="21"/>
                  </a:cubicBezTo>
                  <a:cubicBezTo>
                    <a:pt x="21" y="1"/>
                    <a:pt x="21" y="1"/>
                    <a:pt x="21" y="1"/>
                  </a:cubicBezTo>
                  <a:cubicBezTo>
                    <a:pt x="21" y="0"/>
                    <a:pt x="21" y="0"/>
                    <a:pt x="22" y="0"/>
                  </a:cubicBezTo>
                  <a:cubicBezTo>
                    <a:pt x="26" y="0"/>
                    <a:pt x="26" y="0"/>
                    <a:pt x="26" y="0"/>
                  </a:cubicBezTo>
                  <a:cubicBezTo>
                    <a:pt x="27" y="0"/>
                    <a:pt x="27" y="0"/>
                    <a:pt x="27" y="1"/>
                  </a:cubicBezTo>
                  <a:cubicBezTo>
                    <a:pt x="27" y="21"/>
                    <a:pt x="27" y="21"/>
                    <a:pt x="27" y="21"/>
                  </a:cubicBezTo>
                  <a:cubicBezTo>
                    <a:pt x="27" y="28"/>
                    <a:pt x="21" y="34"/>
                    <a:pt x="14" y="34"/>
                  </a:cubicBezTo>
                  <a:cubicBezTo>
                    <a:pt x="6" y="34"/>
                    <a:pt x="0" y="28"/>
                    <a:pt x="0" y="21"/>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p:cNvSpPr>
            <p:nvPr userDrawn="1"/>
          </p:nvSpPr>
          <p:spPr bwMode="black">
            <a:xfrm>
              <a:off x="296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p:cNvSpPr>
            <p:nvPr userDrawn="1"/>
          </p:nvSpPr>
          <p:spPr bwMode="black">
            <a:xfrm>
              <a:off x="3045" y="1104"/>
              <a:ext cx="14" cy="79"/>
            </a:xfrm>
            <a:custGeom>
              <a:avLst/>
              <a:gdLst>
                <a:gd name="T0" fmla="*/ 0 w 6"/>
                <a:gd name="T1" fmla="*/ 1 h 33"/>
                <a:gd name="T2" fmla="*/ 1 w 6"/>
                <a:gd name="T3" fmla="*/ 0 h 33"/>
                <a:gd name="T4" fmla="*/ 5 w 6"/>
                <a:gd name="T5" fmla="*/ 0 h 33"/>
                <a:gd name="T6" fmla="*/ 6 w 6"/>
                <a:gd name="T7" fmla="*/ 1 h 33"/>
                <a:gd name="T8" fmla="*/ 6 w 6"/>
                <a:gd name="T9" fmla="*/ 32 h 33"/>
                <a:gd name="T10" fmla="*/ 5 w 6"/>
                <a:gd name="T11" fmla="*/ 33 h 33"/>
                <a:gd name="T12" fmla="*/ 1 w 6"/>
                <a:gd name="T13" fmla="*/ 33 h 33"/>
                <a:gd name="T14" fmla="*/ 0 w 6"/>
                <a:gd name="T15" fmla="*/ 32 h 33"/>
                <a:gd name="T16" fmla="*/ 0 w 6"/>
                <a:gd name="T1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3">
                  <a:moveTo>
                    <a:pt x="0" y="1"/>
                  </a:moveTo>
                  <a:cubicBezTo>
                    <a:pt x="0" y="0"/>
                    <a:pt x="0" y="0"/>
                    <a:pt x="1" y="0"/>
                  </a:cubicBezTo>
                  <a:cubicBezTo>
                    <a:pt x="5" y="0"/>
                    <a:pt x="5" y="0"/>
                    <a:pt x="5" y="0"/>
                  </a:cubicBezTo>
                  <a:cubicBezTo>
                    <a:pt x="6" y="0"/>
                    <a:pt x="6" y="0"/>
                    <a:pt x="6" y="1"/>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noEditPoints="1"/>
            </p:cNvSpPr>
            <p:nvPr userDrawn="1"/>
          </p:nvSpPr>
          <p:spPr bwMode="black">
            <a:xfrm>
              <a:off x="3090"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p:cNvSpPr>
            <p:nvPr userDrawn="1"/>
          </p:nvSpPr>
          <p:spPr bwMode="black">
            <a:xfrm>
              <a:off x="3201" y="1102"/>
              <a:ext cx="67" cy="83"/>
            </a:xfrm>
            <a:custGeom>
              <a:avLst/>
              <a:gdLst>
                <a:gd name="T0" fmla="*/ 0 w 28"/>
                <a:gd name="T1" fmla="*/ 1 h 35"/>
                <a:gd name="T2" fmla="*/ 1 w 28"/>
                <a:gd name="T3" fmla="*/ 0 h 35"/>
                <a:gd name="T4" fmla="*/ 1 w 28"/>
                <a:gd name="T5" fmla="*/ 0 h 35"/>
                <a:gd name="T6" fmla="*/ 2 w 28"/>
                <a:gd name="T7" fmla="*/ 1 h 35"/>
                <a:gd name="T8" fmla="*/ 22 w 28"/>
                <a:gd name="T9" fmla="*/ 22 h 35"/>
                <a:gd name="T10" fmla="*/ 22 w 28"/>
                <a:gd name="T11" fmla="*/ 22 h 35"/>
                <a:gd name="T12" fmla="*/ 22 w 28"/>
                <a:gd name="T13" fmla="*/ 2 h 35"/>
                <a:gd name="T14" fmla="*/ 23 w 28"/>
                <a:gd name="T15" fmla="*/ 1 h 35"/>
                <a:gd name="T16" fmla="*/ 27 w 28"/>
                <a:gd name="T17" fmla="*/ 1 h 35"/>
                <a:gd name="T18" fmla="*/ 28 w 28"/>
                <a:gd name="T19" fmla="*/ 2 h 35"/>
                <a:gd name="T20" fmla="*/ 28 w 28"/>
                <a:gd name="T21" fmla="*/ 34 h 35"/>
                <a:gd name="T22" fmla="*/ 27 w 28"/>
                <a:gd name="T23" fmla="*/ 35 h 35"/>
                <a:gd name="T24" fmla="*/ 26 w 28"/>
                <a:gd name="T25" fmla="*/ 35 h 35"/>
                <a:gd name="T26" fmla="*/ 26 w 28"/>
                <a:gd name="T27" fmla="*/ 35 h 35"/>
                <a:gd name="T28" fmla="*/ 6 w 28"/>
                <a:gd name="T29" fmla="*/ 13 h 35"/>
                <a:gd name="T30" fmla="*/ 6 w 28"/>
                <a:gd name="T31" fmla="*/ 13 h 35"/>
                <a:gd name="T32" fmla="*/ 6 w 28"/>
                <a:gd name="T33" fmla="*/ 33 h 35"/>
                <a:gd name="T34" fmla="*/ 5 w 28"/>
                <a:gd name="T35" fmla="*/ 34 h 35"/>
                <a:gd name="T36" fmla="*/ 1 w 28"/>
                <a:gd name="T37" fmla="*/ 34 h 35"/>
                <a:gd name="T38" fmla="*/ 0 w 28"/>
                <a:gd name="T39" fmla="*/ 33 h 35"/>
                <a:gd name="T40" fmla="*/ 0 w 28"/>
                <a:gd name="T41"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5">
                  <a:moveTo>
                    <a:pt x="0" y="1"/>
                  </a:moveTo>
                  <a:cubicBezTo>
                    <a:pt x="0" y="1"/>
                    <a:pt x="0" y="0"/>
                    <a:pt x="1" y="0"/>
                  </a:cubicBezTo>
                  <a:cubicBezTo>
                    <a:pt x="1" y="0"/>
                    <a:pt x="1" y="0"/>
                    <a:pt x="1" y="0"/>
                  </a:cubicBezTo>
                  <a:cubicBezTo>
                    <a:pt x="2" y="0"/>
                    <a:pt x="2" y="0"/>
                    <a:pt x="2" y="1"/>
                  </a:cubicBezTo>
                  <a:cubicBezTo>
                    <a:pt x="22" y="22"/>
                    <a:pt x="22" y="22"/>
                    <a:pt x="22" y="22"/>
                  </a:cubicBezTo>
                  <a:cubicBezTo>
                    <a:pt x="22" y="22"/>
                    <a:pt x="22" y="22"/>
                    <a:pt x="22" y="22"/>
                  </a:cubicBezTo>
                  <a:cubicBezTo>
                    <a:pt x="22" y="2"/>
                    <a:pt x="22" y="2"/>
                    <a:pt x="22" y="2"/>
                  </a:cubicBezTo>
                  <a:cubicBezTo>
                    <a:pt x="22" y="1"/>
                    <a:pt x="22" y="1"/>
                    <a:pt x="23" y="1"/>
                  </a:cubicBezTo>
                  <a:cubicBezTo>
                    <a:pt x="27" y="1"/>
                    <a:pt x="27" y="1"/>
                    <a:pt x="27" y="1"/>
                  </a:cubicBezTo>
                  <a:cubicBezTo>
                    <a:pt x="28" y="1"/>
                    <a:pt x="28" y="1"/>
                    <a:pt x="28" y="2"/>
                  </a:cubicBezTo>
                  <a:cubicBezTo>
                    <a:pt x="28" y="34"/>
                    <a:pt x="28" y="34"/>
                    <a:pt x="28" y="34"/>
                  </a:cubicBezTo>
                  <a:cubicBezTo>
                    <a:pt x="28" y="34"/>
                    <a:pt x="28" y="35"/>
                    <a:pt x="27" y="35"/>
                  </a:cubicBezTo>
                  <a:cubicBezTo>
                    <a:pt x="26" y="35"/>
                    <a:pt x="26" y="35"/>
                    <a:pt x="26" y="35"/>
                  </a:cubicBezTo>
                  <a:cubicBezTo>
                    <a:pt x="26" y="35"/>
                    <a:pt x="26" y="35"/>
                    <a:pt x="26" y="35"/>
                  </a:cubicBezTo>
                  <a:cubicBezTo>
                    <a:pt x="6" y="13"/>
                    <a:pt x="6" y="13"/>
                    <a:pt x="6" y="13"/>
                  </a:cubicBezTo>
                  <a:cubicBezTo>
                    <a:pt x="6" y="13"/>
                    <a:pt x="6" y="13"/>
                    <a:pt x="6" y="13"/>
                  </a:cubicBezTo>
                  <a:cubicBezTo>
                    <a:pt x="6" y="33"/>
                    <a:pt x="6" y="33"/>
                    <a:pt x="6" y="33"/>
                  </a:cubicBezTo>
                  <a:cubicBezTo>
                    <a:pt x="6" y="34"/>
                    <a:pt x="6" y="34"/>
                    <a:pt x="5" y="34"/>
                  </a:cubicBezTo>
                  <a:cubicBezTo>
                    <a:pt x="1" y="34"/>
                    <a:pt x="1" y="34"/>
                    <a:pt x="1" y="34"/>
                  </a:cubicBezTo>
                  <a:cubicBezTo>
                    <a:pt x="0" y="34"/>
                    <a:pt x="0" y="34"/>
                    <a:pt x="0" y="33"/>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p:cNvSpPr>
            <p:nvPr userDrawn="1"/>
          </p:nvSpPr>
          <p:spPr bwMode="black">
            <a:xfrm>
              <a:off x="3298" y="1102"/>
              <a:ext cx="52" cy="83"/>
            </a:xfrm>
            <a:custGeom>
              <a:avLst/>
              <a:gdLst>
                <a:gd name="T0" fmla="*/ 0 w 22"/>
                <a:gd name="T1" fmla="*/ 31 h 35"/>
                <a:gd name="T2" fmla="*/ 0 w 22"/>
                <a:gd name="T3" fmla="*/ 30 h 35"/>
                <a:gd name="T4" fmla="*/ 2 w 22"/>
                <a:gd name="T5" fmla="*/ 27 h 35"/>
                <a:gd name="T6" fmla="*/ 3 w 22"/>
                <a:gd name="T7" fmla="*/ 26 h 35"/>
                <a:gd name="T8" fmla="*/ 11 w 22"/>
                <a:gd name="T9" fmla="*/ 29 h 35"/>
                <a:gd name="T10" fmla="*/ 15 w 22"/>
                <a:gd name="T11" fmla="*/ 26 h 35"/>
                <a:gd name="T12" fmla="*/ 9 w 22"/>
                <a:gd name="T13" fmla="*/ 20 h 35"/>
                <a:gd name="T14" fmla="*/ 0 w 22"/>
                <a:gd name="T15" fmla="*/ 10 h 35"/>
                <a:gd name="T16" fmla="*/ 11 w 22"/>
                <a:gd name="T17" fmla="*/ 0 h 35"/>
                <a:gd name="T18" fmla="*/ 20 w 22"/>
                <a:gd name="T19" fmla="*/ 4 h 35"/>
                <a:gd name="T20" fmla="*/ 20 w 22"/>
                <a:gd name="T21" fmla="*/ 5 h 35"/>
                <a:gd name="T22" fmla="*/ 19 w 22"/>
                <a:gd name="T23" fmla="*/ 8 h 35"/>
                <a:gd name="T24" fmla="*/ 17 w 22"/>
                <a:gd name="T25" fmla="*/ 8 h 35"/>
                <a:gd name="T26" fmla="*/ 10 w 22"/>
                <a:gd name="T27" fmla="*/ 6 h 35"/>
                <a:gd name="T28" fmla="*/ 6 w 22"/>
                <a:gd name="T29" fmla="*/ 9 h 35"/>
                <a:gd name="T30" fmla="*/ 12 w 22"/>
                <a:gd name="T31" fmla="*/ 15 h 35"/>
                <a:gd name="T32" fmla="*/ 22 w 22"/>
                <a:gd name="T33" fmla="*/ 25 h 35"/>
                <a:gd name="T34" fmla="*/ 11 w 22"/>
                <a:gd name="T35" fmla="*/ 35 h 35"/>
                <a:gd name="T36" fmla="*/ 0 w 22"/>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5">
                  <a:moveTo>
                    <a:pt x="0" y="31"/>
                  </a:moveTo>
                  <a:cubicBezTo>
                    <a:pt x="0" y="31"/>
                    <a:pt x="0" y="30"/>
                    <a:pt x="0" y="30"/>
                  </a:cubicBezTo>
                  <a:cubicBezTo>
                    <a:pt x="2" y="27"/>
                    <a:pt x="2" y="27"/>
                    <a:pt x="2" y="27"/>
                  </a:cubicBezTo>
                  <a:cubicBezTo>
                    <a:pt x="2" y="26"/>
                    <a:pt x="3" y="26"/>
                    <a:pt x="3" y="26"/>
                  </a:cubicBezTo>
                  <a:cubicBezTo>
                    <a:pt x="5" y="28"/>
                    <a:pt x="7" y="29"/>
                    <a:pt x="11" y="29"/>
                  </a:cubicBezTo>
                  <a:cubicBezTo>
                    <a:pt x="13" y="29"/>
                    <a:pt x="15" y="28"/>
                    <a:pt x="15" y="26"/>
                  </a:cubicBezTo>
                  <a:cubicBezTo>
                    <a:pt x="15" y="23"/>
                    <a:pt x="13" y="22"/>
                    <a:pt x="9" y="20"/>
                  </a:cubicBezTo>
                  <a:cubicBezTo>
                    <a:pt x="4" y="18"/>
                    <a:pt x="0" y="15"/>
                    <a:pt x="0" y="10"/>
                  </a:cubicBezTo>
                  <a:cubicBezTo>
                    <a:pt x="0" y="5"/>
                    <a:pt x="3" y="0"/>
                    <a:pt x="11" y="0"/>
                  </a:cubicBezTo>
                  <a:cubicBezTo>
                    <a:pt x="15" y="0"/>
                    <a:pt x="19" y="3"/>
                    <a:pt x="20" y="4"/>
                  </a:cubicBezTo>
                  <a:cubicBezTo>
                    <a:pt x="21" y="4"/>
                    <a:pt x="21" y="5"/>
                    <a:pt x="20" y="5"/>
                  </a:cubicBezTo>
                  <a:cubicBezTo>
                    <a:pt x="19" y="8"/>
                    <a:pt x="19" y="8"/>
                    <a:pt x="19" y="8"/>
                  </a:cubicBezTo>
                  <a:cubicBezTo>
                    <a:pt x="18" y="8"/>
                    <a:pt x="18" y="9"/>
                    <a:pt x="17" y="8"/>
                  </a:cubicBezTo>
                  <a:cubicBezTo>
                    <a:pt x="15" y="7"/>
                    <a:pt x="13" y="6"/>
                    <a:pt x="10" y="6"/>
                  </a:cubicBezTo>
                  <a:cubicBezTo>
                    <a:pt x="8" y="6"/>
                    <a:pt x="6" y="7"/>
                    <a:pt x="6" y="9"/>
                  </a:cubicBezTo>
                  <a:cubicBezTo>
                    <a:pt x="6" y="11"/>
                    <a:pt x="8" y="13"/>
                    <a:pt x="12" y="15"/>
                  </a:cubicBezTo>
                  <a:cubicBezTo>
                    <a:pt x="16" y="16"/>
                    <a:pt x="22" y="19"/>
                    <a:pt x="22" y="25"/>
                  </a:cubicBezTo>
                  <a:cubicBezTo>
                    <a:pt x="22" y="30"/>
                    <a:pt x="18" y="35"/>
                    <a:pt x="11" y="35"/>
                  </a:cubicBezTo>
                  <a:cubicBezTo>
                    <a:pt x="5" y="35"/>
                    <a:pt x="2" y="32"/>
                    <a:pt x="0"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p:cNvSpPr>
            <p:nvPr userDrawn="1"/>
          </p:nvSpPr>
          <p:spPr bwMode="black">
            <a:xfrm>
              <a:off x="3412" y="1104"/>
              <a:ext cx="54"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8"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p:cNvSpPr>
            <p:nvPr userDrawn="1"/>
          </p:nvSpPr>
          <p:spPr bwMode="black">
            <a:xfrm>
              <a:off x="3492" y="1104"/>
              <a:ext cx="67" cy="79"/>
            </a:xfrm>
            <a:custGeom>
              <a:avLst/>
              <a:gdLst>
                <a:gd name="T0" fmla="*/ 0 w 28"/>
                <a:gd name="T1" fmla="*/ 1 h 33"/>
                <a:gd name="T2" fmla="*/ 1 w 28"/>
                <a:gd name="T3" fmla="*/ 0 h 33"/>
                <a:gd name="T4" fmla="*/ 6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6"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noEditPoints="1"/>
            </p:cNvSpPr>
            <p:nvPr userDrawn="1"/>
          </p:nvSpPr>
          <p:spPr bwMode="black">
            <a:xfrm>
              <a:off x="3585" y="1102"/>
              <a:ext cx="75"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p:cNvSpPr>
            <p:nvPr userDrawn="1"/>
          </p:nvSpPr>
          <p:spPr bwMode="black">
            <a:xfrm>
              <a:off x="3672"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p:cNvSpPr>
            <p:nvPr userDrawn="1"/>
          </p:nvSpPr>
          <p:spPr bwMode="black">
            <a:xfrm>
              <a:off x="3793" y="1102"/>
              <a:ext cx="88" cy="83"/>
            </a:xfrm>
            <a:custGeom>
              <a:avLst/>
              <a:gdLst>
                <a:gd name="T0" fmla="*/ 5 w 37"/>
                <a:gd name="T1" fmla="*/ 1 h 35"/>
                <a:gd name="T2" fmla="*/ 6 w 37"/>
                <a:gd name="T3" fmla="*/ 0 h 35"/>
                <a:gd name="T4" fmla="*/ 7 w 37"/>
                <a:gd name="T5" fmla="*/ 0 h 35"/>
                <a:gd name="T6" fmla="*/ 8 w 37"/>
                <a:gd name="T7" fmla="*/ 1 h 35"/>
                <a:gd name="T8" fmla="*/ 18 w 37"/>
                <a:gd name="T9" fmla="*/ 23 h 35"/>
                <a:gd name="T10" fmla="*/ 19 w 37"/>
                <a:gd name="T11" fmla="*/ 23 h 35"/>
                <a:gd name="T12" fmla="*/ 29 w 37"/>
                <a:gd name="T13" fmla="*/ 1 h 35"/>
                <a:gd name="T14" fmla="*/ 30 w 37"/>
                <a:gd name="T15" fmla="*/ 0 h 35"/>
                <a:gd name="T16" fmla="*/ 31 w 37"/>
                <a:gd name="T17" fmla="*/ 0 h 35"/>
                <a:gd name="T18" fmla="*/ 32 w 37"/>
                <a:gd name="T19" fmla="*/ 1 h 35"/>
                <a:gd name="T20" fmla="*/ 37 w 37"/>
                <a:gd name="T21" fmla="*/ 33 h 35"/>
                <a:gd name="T22" fmla="*/ 36 w 37"/>
                <a:gd name="T23" fmla="*/ 34 h 35"/>
                <a:gd name="T24" fmla="*/ 32 w 37"/>
                <a:gd name="T25" fmla="*/ 34 h 35"/>
                <a:gd name="T26" fmla="*/ 31 w 37"/>
                <a:gd name="T27" fmla="*/ 34 h 35"/>
                <a:gd name="T28" fmla="*/ 28 w 37"/>
                <a:gd name="T29" fmla="*/ 15 h 35"/>
                <a:gd name="T30" fmla="*/ 28 w 37"/>
                <a:gd name="T31" fmla="*/ 15 h 35"/>
                <a:gd name="T32" fmla="*/ 20 w 37"/>
                <a:gd name="T33" fmla="*/ 34 h 35"/>
                <a:gd name="T34" fmla="*/ 19 w 37"/>
                <a:gd name="T35" fmla="*/ 35 h 35"/>
                <a:gd name="T36" fmla="*/ 18 w 37"/>
                <a:gd name="T37" fmla="*/ 35 h 35"/>
                <a:gd name="T38" fmla="*/ 17 w 37"/>
                <a:gd name="T39" fmla="*/ 34 h 35"/>
                <a:gd name="T40" fmla="*/ 9 w 37"/>
                <a:gd name="T41" fmla="*/ 15 h 35"/>
                <a:gd name="T42" fmla="*/ 9 w 37"/>
                <a:gd name="T43" fmla="*/ 15 h 35"/>
                <a:gd name="T44" fmla="*/ 6 w 37"/>
                <a:gd name="T45" fmla="*/ 34 h 35"/>
                <a:gd name="T46" fmla="*/ 5 w 37"/>
                <a:gd name="T47" fmla="*/ 34 h 35"/>
                <a:gd name="T48" fmla="*/ 1 w 37"/>
                <a:gd name="T49" fmla="*/ 34 h 35"/>
                <a:gd name="T50" fmla="*/ 0 w 37"/>
                <a:gd name="T51" fmla="*/ 33 h 35"/>
                <a:gd name="T52" fmla="*/ 5 w 37"/>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35">
                  <a:moveTo>
                    <a:pt x="5" y="1"/>
                  </a:moveTo>
                  <a:cubicBezTo>
                    <a:pt x="6" y="1"/>
                    <a:pt x="6" y="0"/>
                    <a:pt x="6" y="0"/>
                  </a:cubicBezTo>
                  <a:cubicBezTo>
                    <a:pt x="7" y="0"/>
                    <a:pt x="7" y="0"/>
                    <a:pt x="7" y="0"/>
                  </a:cubicBezTo>
                  <a:cubicBezTo>
                    <a:pt x="7" y="0"/>
                    <a:pt x="8" y="1"/>
                    <a:pt x="8" y="1"/>
                  </a:cubicBezTo>
                  <a:cubicBezTo>
                    <a:pt x="18" y="23"/>
                    <a:pt x="18" y="23"/>
                    <a:pt x="18" y="23"/>
                  </a:cubicBezTo>
                  <a:cubicBezTo>
                    <a:pt x="19" y="23"/>
                    <a:pt x="19" y="23"/>
                    <a:pt x="19" y="23"/>
                  </a:cubicBezTo>
                  <a:cubicBezTo>
                    <a:pt x="29" y="1"/>
                    <a:pt x="29" y="1"/>
                    <a:pt x="29" y="1"/>
                  </a:cubicBezTo>
                  <a:cubicBezTo>
                    <a:pt x="29" y="1"/>
                    <a:pt x="30" y="0"/>
                    <a:pt x="30" y="0"/>
                  </a:cubicBezTo>
                  <a:cubicBezTo>
                    <a:pt x="31" y="0"/>
                    <a:pt x="31" y="0"/>
                    <a:pt x="31" y="0"/>
                  </a:cubicBezTo>
                  <a:cubicBezTo>
                    <a:pt x="31" y="0"/>
                    <a:pt x="32" y="1"/>
                    <a:pt x="32" y="1"/>
                  </a:cubicBezTo>
                  <a:cubicBezTo>
                    <a:pt x="37" y="33"/>
                    <a:pt x="37" y="33"/>
                    <a:pt x="37" y="33"/>
                  </a:cubicBezTo>
                  <a:cubicBezTo>
                    <a:pt x="37" y="34"/>
                    <a:pt x="37" y="34"/>
                    <a:pt x="36" y="34"/>
                  </a:cubicBezTo>
                  <a:cubicBezTo>
                    <a:pt x="32" y="34"/>
                    <a:pt x="32" y="34"/>
                    <a:pt x="32" y="34"/>
                  </a:cubicBezTo>
                  <a:cubicBezTo>
                    <a:pt x="32" y="34"/>
                    <a:pt x="31" y="34"/>
                    <a:pt x="31" y="34"/>
                  </a:cubicBezTo>
                  <a:cubicBezTo>
                    <a:pt x="28" y="15"/>
                    <a:pt x="28" y="15"/>
                    <a:pt x="28" y="15"/>
                  </a:cubicBezTo>
                  <a:cubicBezTo>
                    <a:pt x="28" y="15"/>
                    <a:pt x="28" y="15"/>
                    <a:pt x="28" y="15"/>
                  </a:cubicBezTo>
                  <a:cubicBezTo>
                    <a:pt x="20" y="34"/>
                    <a:pt x="20" y="34"/>
                    <a:pt x="20" y="34"/>
                  </a:cubicBezTo>
                  <a:cubicBezTo>
                    <a:pt x="20" y="35"/>
                    <a:pt x="19" y="35"/>
                    <a:pt x="19" y="35"/>
                  </a:cubicBezTo>
                  <a:cubicBezTo>
                    <a:pt x="18" y="35"/>
                    <a:pt x="18" y="35"/>
                    <a:pt x="18" y="35"/>
                  </a:cubicBezTo>
                  <a:cubicBezTo>
                    <a:pt x="18" y="35"/>
                    <a:pt x="17" y="35"/>
                    <a:pt x="17" y="34"/>
                  </a:cubicBezTo>
                  <a:cubicBezTo>
                    <a:pt x="9" y="15"/>
                    <a:pt x="9" y="15"/>
                    <a:pt x="9" y="15"/>
                  </a:cubicBezTo>
                  <a:cubicBezTo>
                    <a:pt x="9" y="15"/>
                    <a:pt x="9" y="15"/>
                    <a:pt x="9" y="15"/>
                  </a:cubicBezTo>
                  <a:cubicBezTo>
                    <a:pt x="6" y="34"/>
                    <a:pt x="6" y="34"/>
                    <a:pt x="6" y="34"/>
                  </a:cubicBezTo>
                  <a:cubicBezTo>
                    <a:pt x="6" y="34"/>
                    <a:pt x="5" y="34"/>
                    <a:pt x="5" y="34"/>
                  </a:cubicBezTo>
                  <a:cubicBezTo>
                    <a:pt x="1" y="34"/>
                    <a:pt x="1" y="34"/>
                    <a:pt x="1" y="34"/>
                  </a:cubicBezTo>
                  <a:cubicBezTo>
                    <a:pt x="0" y="34"/>
                    <a:pt x="0" y="34"/>
                    <a:pt x="0" y="33"/>
                  </a:cubicBezTo>
                  <a:lnTo>
                    <a:pt x="5"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noEditPoints="1"/>
            </p:cNvSpPr>
            <p:nvPr userDrawn="1"/>
          </p:nvSpPr>
          <p:spPr bwMode="black">
            <a:xfrm>
              <a:off x="3902"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p:cNvSpPr>
            <p:nvPr userDrawn="1"/>
          </p:nvSpPr>
          <p:spPr bwMode="black">
            <a:xfrm>
              <a:off x="3989"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4"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p:cNvSpPr>
            <p:nvPr userDrawn="1"/>
          </p:nvSpPr>
          <p:spPr bwMode="black">
            <a:xfrm>
              <a:off x="4065"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5" y="6"/>
                    <a:pt x="15" y="6"/>
                    <a:pt x="15" y="6"/>
                  </a:cubicBezTo>
                  <a:cubicBezTo>
                    <a:pt x="15" y="32"/>
                    <a:pt x="15" y="32"/>
                    <a:pt x="15" y="32"/>
                  </a:cubicBezTo>
                  <a:cubicBezTo>
                    <a:pt x="15" y="33"/>
                    <a:pt x="14" y="33"/>
                    <a:pt x="14" y="33"/>
                  </a:cubicBezTo>
                  <a:cubicBezTo>
                    <a:pt x="9" y="33"/>
                    <a:pt x="9" y="33"/>
                    <a:pt x="9" y="33"/>
                  </a:cubicBezTo>
                  <a:cubicBezTo>
                    <a:pt x="9"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userDrawn="1"/>
          </p:nvSpPr>
          <p:spPr bwMode="black">
            <a:xfrm>
              <a:off x="4146"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7 w 22"/>
                <a:gd name="T13" fmla="*/ 6 h 33"/>
                <a:gd name="T14" fmla="*/ 7 w 22"/>
                <a:gd name="T15" fmla="*/ 13 h 33"/>
                <a:gd name="T16" fmla="*/ 19 w 22"/>
                <a:gd name="T17" fmla="*/ 13 h 33"/>
                <a:gd name="T18" fmla="*/ 19 w 22"/>
                <a:gd name="T19" fmla="*/ 14 h 33"/>
                <a:gd name="T20" fmla="*/ 19 w 22"/>
                <a:gd name="T21" fmla="*/ 18 h 33"/>
                <a:gd name="T22" fmla="*/ 19 w 22"/>
                <a:gd name="T23" fmla="*/ 19 h 33"/>
                <a:gd name="T24" fmla="*/ 7 w 22"/>
                <a:gd name="T25" fmla="*/ 19 h 33"/>
                <a:gd name="T26" fmla="*/ 7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7" y="6"/>
                    <a:pt x="7" y="6"/>
                    <a:pt x="7" y="6"/>
                  </a:cubicBezTo>
                  <a:cubicBezTo>
                    <a:pt x="7" y="13"/>
                    <a:pt x="7" y="13"/>
                    <a:pt x="7" y="13"/>
                  </a:cubicBezTo>
                  <a:cubicBezTo>
                    <a:pt x="19" y="13"/>
                    <a:pt x="19" y="13"/>
                    <a:pt x="19" y="13"/>
                  </a:cubicBezTo>
                  <a:cubicBezTo>
                    <a:pt x="19" y="13"/>
                    <a:pt x="19" y="14"/>
                    <a:pt x="19" y="14"/>
                  </a:cubicBezTo>
                  <a:cubicBezTo>
                    <a:pt x="19" y="18"/>
                    <a:pt x="19" y="18"/>
                    <a:pt x="19" y="18"/>
                  </a:cubicBezTo>
                  <a:cubicBezTo>
                    <a:pt x="19" y="19"/>
                    <a:pt x="19" y="19"/>
                    <a:pt x="19" y="19"/>
                  </a:cubicBezTo>
                  <a:cubicBezTo>
                    <a:pt x="7" y="19"/>
                    <a:pt x="7" y="19"/>
                    <a:pt x="7" y="19"/>
                  </a:cubicBezTo>
                  <a:cubicBezTo>
                    <a:pt x="7" y="28"/>
                    <a:pt x="7" y="28"/>
                    <a:pt x="7"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noEditPoints="1"/>
            </p:cNvSpPr>
            <p:nvPr userDrawn="1"/>
          </p:nvSpPr>
          <p:spPr bwMode="black">
            <a:xfrm>
              <a:off x="4226" y="1104"/>
              <a:ext cx="62" cy="79"/>
            </a:xfrm>
            <a:custGeom>
              <a:avLst/>
              <a:gdLst>
                <a:gd name="T0" fmla="*/ 0 w 26"/>
                <a:gd name="T1" fmla="*/ 1 h 33"/>
                <a:gd name="T2" fmla="*/ 1 w 26"/>
                <a:gd name="T3" fmla="*/ 0 h 33"/>
                <a:gd name="T4" fmla="*/ 15 w 26"/>
                <a:gd name="T5" fmla="*/ 0 h 33"/>
                <a:gd name="T6" fmla="*/ 26 w 26"/>
                <a:gd name="T7" fmla="*/ 10 h 33"/>
                <a:gd name="T8" fmla="*/ 18 w 26"/>
                <a:gd name="T9" fmla="*/ 20 h 33"/>
                <a:gd name="T10" fmla="*/ 25 w 26"/>
                <a:gd name="T11" fmla="*/ 32 h 33"/>
                <a:gd name="T12" fmla="*/ 24 w 26"/>
                <a:gd name="T13" fmla="*/ 33 h 33"/>
                <a:gd name="T14" fmla="*/ 19 w 26"/>
                <a:gd name="T15" fmla="*/ 33 h 33"/>
                <a:gd name="T16" fmla="*/ 18 w 26"/>
                <a:gd name="T17" fmla="*/ 33 h 33"/>
                <a:gd name="T18" fmla="*/ 12 w 26"/>
                <a:gd name="T19" fmla="*/ 20 h 33"/>
                <a:gd name="T20" fmla="*/ 7 w 26"/>
                <a:gd name="T21" fmla="*/ 20 h 33"/>
                <a:gd name="T22" fmla="*/ 7 w 26"/>
                <a:gd name="T23" fmla="*/ 32 h 33"/>
                <a:gd name="T24" fmla="*/ 6 w 26"/>
                <a:gd name="T25" fmla="*/ 33 h 33"/>
                <a:gd name="T26" fmla="*/ 1 w 26"/>
                <a:gd name="T27" fmla="*/ 33 h 33"/>
                <a:gd name="T28" fmla="*/ 0 w 26"/>
                <a:gd name="T29" fmla="*/ 32 h 33"/>
                <a:gd name="T30" fmla="*/ 0 w 26"/>
                <a:gd name="T31" fmla="*/ 1 h 33"/>
                <a:gd name="T32" fmla="*/ 15 w 26"/>
                <a:gd name="T33" fmla="*/ 15 h 33"/>
                <a:gd name="T34" fmla="*/ 19 w 26"/>
                <a:gd name="T35" fmla="*/ 10 h 33"/>
                <a:gd name="T36" fmla="*/ 15 w 26"/>
                <a:gd name="T37" fmla="*/ 6 h 33"/>
                <a:gd name="T38" fmla="*/ 7 w 26"/>
                <a:gd name="T39" fmla="*/ 6 h 33"/>
                <a:gd name="T40" fmla="*/ 7 w 26"/>
                <a:gd name="T41" fmla="*/ 15 h 33"/>
                <a:gd name="T42" fmla="*/ 15 w 26"/>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3">
                  <a:moveTo>
                    <a:pt x="0" y="1"/>
                  </a:moveTo>
                  <a:cubicBezTo>
                    <a:pt x="0" y="0"/>
                    <a:pt x="1" y="0"/>
                    <a:pt x="1" y="0"/>
                  </a:cubicBezTo>
                  <a:cubicBezTo>
                    <a:pt x="15" y="0"/>
                    <a:pt x="15" y="0"/>
                    <a:pt x="15" y="0"/>
                  </a:cubicBezTo>
                  <a:cubicBezTo>
                    <a:pt x="21" y="0"/>
                    <a:pt x="26" y="4"/>
                    <a:pt x="26" y="10"/>
                  </a:cubicBezTo>
                  <a:cubicBezTo>
                    <a:pt x="26" y="15"/>
                    <a:pt x="23"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7" y="20"/>
                    <a:pt x="7" y="20"/>
                    <a:pt x="7" y="20"/>
                  </a:cubicBezTo>
                  <a:cubicBezTo>
                    <a:pt x="7" y="32"/>
                    <a:pt x="7" y="32"/>
                    <a:pt x="7" y="32"/>
                  </a:cubicBezTo>
                  <a:cubicBezTo>
                    <a:pt x="7" y="33"/>
                    <a:pt x="6" y="33"/>
                    <a:pt x="6" y="33"/>
                  </a:cubicBezTo>
                  <a:cubicBezTo>
                    <a:pt x="1" y="33"/>
                    <a:pt x="1" y="33"/>
                    <a:pt x="1" y="33"/>
                  </a:cubicBezTo>
                  <a:cubicBezTo>
                    <a:pt x="1" y="33"/>
                    <a:pt x="0" y="33"/>
                    <a:pt x="0" y="32"/>
                  </a:cubicBezTo>
                  <a:lnTo>
                    <a:pt x="0" y="1"/>
                  </a:lnTo>
                  <a:close/>
                  <a:moveTo>
                    <a:pt x="15" y="15"/>
                  </a:moveTo>
                  <a:cubicBezTo>
                    <a:pt x="17" y="15"/>
                    <a:pt x="19" y="13"/>
                    <a:pt x="19" y="10"/>
                  </a:cubicBezTo>
                  <a:cubicBezTo>
                    <a:pt x="19" y="8"/>
                    <a:pt x="17" y="6"/>
                    <a:pt x="15" y="6"/>
                  </a:cubicBezTo>
                  <a:cubicBezTo>
                    <a:pt x="7" y="6"/>
                    <a:pt x="7" y="6"/>
                    <a:pt x="7" y="6"/>
                  </a:cubicBezTo>
                  <a:cubicBezTo>
                    <a:pt x="7" y="15"/>
                    <a:pt x="7" y="15"/>
                    <a:pt x="7" y="15"/>
                  </a:cubicBezTo>
                  <a:lnTo>
                    <a:pt x="15"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3"/>
            <p:cNvSpPr>
              <a:spLocks noChangeArrowheads="1"/>
            </p:cNvSpPr>
            <p:nvPr userDrawn="1"/>
          </p:nvSpPr>
          <p:spPr bwMode="black">
            <a:xfrm>
              <a:off x="4311" y="1164"/>
              <a:ext cx="22" cy="21"/>
            </a:xfrm>
            <a:prstGeom prst="ellipse">
              <a:avLst/>
            </a:pr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userDrawn="1"/>
          </p:nvSpPr>
          <p:spPr bwMode="black">
            <a:xfrm>
              <a:off x="4406" y="1104"/>
              <a:ext cx="66" cy="79"/>
            </a:xfrm>
            <a:custGeom>
              <a:avLst/>
              <a:gdLst>
                <a:gd name="T0" fmla="*/ 0 w 28"/>
                <a:gd name="T1" fmla="*/ 1 h 33"/>
                <a:gd name="T2" fmla="*/ 0 w 28"/>
                <a:gd name="T3" fmla="*/ 0 h 33"/>
                <a:gd name="T4" fmla="*/ 5 w 28"/>
                <a:gd name="T5" fmla="*/ 0 h 33"/>
                <a:gd name="T6" fmla="*/ 6 w 28"/>
                <a:gd name="T7" fmla="*/ 1 h 33"/>
                <a:gd name="T8" fmla="*/ 6 w 28"/>
                <a:gd name="T9" fmla="*/ 13 h 33"/>
                <a:gd name="T10" fmla="*/ 21 w 28"/>
                <a:gd name="T11" fmla="*/ 13 h 33"/>
                <a:gd name="T12" fmla="*/ 21 w 28"/>
                <a:gd name="T13" fmla="*/ 1 h 33"/>
                <a:gd name="T14" fmla="*/ 22 w 28"/>
                <a:gd name="T15" fmla="*/ 0 h 33"/>
                <a:gd name="T16" fmla="*/ 27 w 28"/>
                <a:gd name="T17" fmla="*/ 0 h 33"/>
                <a:gd name="T18" fmla="*/ 28 w 28"/>
                <a:gd name="T19" fmla="*/ 1 h 33"/>
                <a:gd name="T20" fmla="*/ 28 w 28"/>
                <a:gd name="T21" fmla="*/ 32 h 33"/>
                <a:gd name="T22" fmla="*/ 27 w 28"/>
                <a:gd name="T23" fmla="*/ 33 h 33"/>
                <a:gd name="T24" fmla="*/ 22 w 28"/>
                <a:gd name="T25" fmla="*/ 33 h 33"/>
                <a:gd name="T26" fmla="*/ 21 w 28"/>
                <a:gd name="T27" fmla="*/ 32 h 33"/>
                <a:gd name="T28" fmla="*/ 21 w 28"/>
                <a:gd name="T29" fmla="*/ 19 h 33"/>
                <a:gd name="T30" fmla="*/ 6 w 28"/>
                <a:gd name="T31" fmla="*/ 19 h 33"/>
                <a:gd name="T32" fmla="*/ 6 w 28"/>
                <a:gd name="T33" fmla="*/ 32 h 33"/>
                <a:gd name="T34" fmla="*/ 5 w 28"/>
                <a:gd name="T35" fmla="*/ 33 h 33"/>
                <a:gd name="T36" fmla="*/ 0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0" y="0"/>
                  </a:cubicBezTo>
                  <a:cubicBezTo>
                    <a:pt x="5" y="0"/>
                    <a:pt x="5" y="0"/>
                    <a:pt x="5" y="0"/>
                  </a:cubicBezTo>
                  <a:cubicBezTo>
                    <a:pt x="5" y="0"/>
                    <a:pt x="6" y="0"/>
                    <a:pt x="6" y="1"/>
                  </a:cubicBezTo>
                  <a:cubicBezTo>
                    <a:pt x="6" y="13"/>
                    <a:pt x="6" y="13"/>
                    <a:pt x="6" y="13"/>
                  </a:cubicBezTo>
                  <a:cubicBezTo>
                    <a:pt x="21" y="13"/>
                    <a:pt x="21" y="13"/>
                    <a:pt x="21" y="13"/>
                  </a:cubicBezTo>
                  <a:cubicBezTo>
                    <a:pt x="21" y="1"/>
                    <a:pt x="21" y="1"/>
                    <a:pt x="21" y="1"/>
                  </a:cubicBezTo>
                  <a:cubicBezTo>
                    <a:pt x="21" y="0"/>
                    <a:pt x="22" y="0"/>
                    <a:pt x="22" y="0"/>
                  </a:cubicBezTo>
                  <a:cubicBezTo>
                    <a:pt x="27" y="0"/>
                    <a:pt x="27" y="0"/>
                    <a:pt x="27" y="0"/>
                  </a:cubicBezTo>
                  <a:cubicBezTo>
                    <a:pt x="27" y="0"/>
                    <a:pt x="28" y="0"/>
                    <a:pt x="28" y="1"/>
                  </a:cubicBezTo>
                  <a:cubicBezTo>
                    <a:pt x="28" y="32"/>
                    <a:pt x="28" y="32"/>
                    <a:pt x="28" y="32"/>
                  </a:cubicBezTo>
                  <a:cubicBezTo>
                    <a:pt x="28" y="33"/>
                    <a:pt x="27" y="33"/>
                    <a:pt x="27" y="33"/>
                  </a:cubicBezTo>
                  <a:cubicBezTo>
                    <a:pt x="22" y="33"/>
                    <a:pt x="22" y="33"/>
                    <a:pt x="22" y="33"/>
                  </a:cubicBezTo>
                  <a:cubicBezTo>
                    <a:pt x="22" y="33"/>
                    <a:pt x="21" y="33"/>
                    <a:pt x="21" y="32"/>
                  </a:cubicBezTo>
                  <a:cubicBezTo>
                    <a:pt x="21" y="19"/>
                    <a:pt x="21" y="19"/>
                    <a:pt x="21" y="19"/>
                  </a:cubicBezTo>
                  <a:cubicBezTo>
                    <a:pt x="6" y="19"/>
                    <a:pt x="6" y="19"/>
                    <a:pt x="6" y="19"/>
                  </a:cubicBezTo>
                  <a:cubicBezTo>
                    <a:pt x="6" y="32"/>
                    <a:pt x="6" y="32"/>
                    <a:pt x="6" y="32"/>
                  </a:cubicBezTo>
                  <a:cubicBezTo>
                    <a:pt x="6" y="33"/>
                    <a:pt x="5" y="33"/>
                    <a:pt x="5" y="33"/>
                  </a:cubicBezTo>
                  <a:cubicBezTo>
                    <a:pt x="0" y="33"/>
                    <a:pt x="0" y="33"/>
                    <a:pt x="0"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userDrawn="1"/>
          </p:nvSpPr>
          <p:spPr bwMode="black">
            <a:xfrm>
              <a:off x="4505"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noEditPoints="1"/>
            </p:cNvSpPr>
            <p:nvPr userDrawn="1"/>
          </p:nvSpPr>
          <p:spPr bwMode="black">
            <a:xfrm>
              <a:off x="4576"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6 w 32"/>
                <a:gd name="T17" fmla="*/ 33 h 34"/>
                <a:gd name="T18" fmla="*/ 23 w 32"/>
                <a:gd name="T19" fmla="*/ 28 h 34"/>
                <a:gd name="T20" fmla="*/ 9 w 32"/>
                <a:gd name="T21" fmla="*/ 28 h 34"/>
                <a:gd name="T22" fmla="*/ 7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6"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6" y="33"/>
                  </a:cubicBezTo>
                  <a:cubicBezTo>
                    <a:pt x="23" y="28"/>
                    <a:pt x="23" y="28"/>
                    <a:pt x="23" y="28"/>
                  </a:cubicBezTo>
                  <a:cubicBezTo>
                    <a:pt x="9" y="28"/>
                    <a:pt x="9" y="28"/>
                    <a:pt x="9" y="28"/>
                  </a:cubicBezTo>
                  <a:cubicBezTo>
                    <a:pt x="7" y="33"/>
                    <a:pt x="7" y="33"/>
                    <a:pt x="7"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7"/>
            <p:cNvSpPr>
              <a:spLocks/>
            </p:cNvSpPr>
            <p:nvPr userDrawn="1"/>
          </p:nvSpPr>
          <p:spPr bwMode="black">
            <a:xfrm>
              <a:off x="4678" y="1104"/>
              <a:ext cx="45" cy="79"/>
            </a:xfrm>
            <a:custGeom>
              <a:avLst/>
              <a:gdLst>
                <a:gd name="T0" fmla="*/ 0 w 19"/>
                <a:gd name="T1" fmla="*/ 1 h 33"/>
                <a:gd name="T2" fmla="*/ 1 w 19"/>
                <a:gd name="T3" fmla="*/ 0 h 33"/>
                <a:gd name="T4" fmla="*/ 5 w 19"/>
                <a:gd name="T5" fmla="*/ 0 h 33"/>
                <a:gd name="T6" fmla="*/ 6 w 19"/>
                <a:gd name="T7" fmla="*/ 1 h 33"/>
                <a:gd name="T8" fmla="*/ 6 w 19"/>
                <a:gd name="T9" fmla="*/ 28 h 33"/>
                <a:gd name="T10" fmla="*/ 18 w 19"/>
                <a:gd name="T11" fmla="*/ 28 h 33"/>
                <a:gd name="T12" fmla="*/ 19 w 19"/>
                <a:gd name="T13" fmla="*/ 29 h 33"/>
                <a:gd name="T14" fmla="*/ 19 w 19"/>
                <a:gd name="T15" fmla="*/ 32 h 33"/>
                <a:gd name="T16" fmla="*/ 18 w 19"/>
                <a:gd name="T17" fmla="*/ 33 h 33"/>
                <a:gd name="T18" fmla="*/ 1 w 19"/>
                <a:gd name="T19" fmla="*/ 33 h 33"/>
                <a:gd name="T20" fmla="*/ 0 w 19"/>
                <a:gd name="T21" fmla="*/ 32 h 33"/>
                <a:gd name="T22" fmla="*/ 0 w 19"/>
                <a:gd name="T2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0" y="1"/>
                  </a:moveTo>
                  <a:cubicBezTo>
                    <a:pt x="0" y="0"/>
                    <a:pt x="0" y="0"/>
                    <a:pt x="1" y="0"/>
                  </a:cubicBezTo>
                  <a:cubicBezTo>
                    <a:pt x="5" y="0"/>
                    <a:pt x="5" y="0"/>
                    <a:pt x="5" y="0"/>
                  </a:cubicBezTo>
                  <a:cubicBezTo>
                    <a:pt x="5" y="0"/>
                    <a:pt x="6" y="0"/>
                    <a:pt x="6" y="1"/>
                  </a:cubicBezTo>
                  <a:cubicBezTo>
                    <a:pt x="6" y="28"/>
                    <a:pt x="6" y="28"/>
                    <a:pt x="6" y="28"/>
                  </a:cubicBezTo>
                  <a:cubicBezTo>
                    <a:pt x="18" y="28"/>
                    <a:pt x="18" y="28"/>
                    <a:pt x="18" y="28"/>
                  </a:cubicBezTo>
                  <a:cubicBezTo>
                    <a:pt x="19" y="28"/>
                    <a:pt x="19" y="28"/>
                    <a:pt x="19" y="29"/>
                  </a:cubicBezTo>
                  <a:cubicBezTo>
                    <a:pt x="19" y="32"/>
                    <a:pt x="19" y="32"/>
                    <a:pt x="19" y="32"/>
                  </a:cubicBezTo>
                  <a:cubicBezTo>
                    <a:pt x="19" y="33"/>
                    <a:pt x="19" y="33"/>
                    <a:pt x="18"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8"/>
            <p:cNvSpPr>
              <a:spLocks/>
            </p:cNvSpPr>
            <p:nvPr userDrawn="1"/>
          </p:nvSpPr>
          <p:spPr bwMode="black">
            <a:xfrm>
              <a:off x="4737" y="1104"/>
              <a:ext cx="55"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9"/>
            <p:cNvSpPr>
              <a:spLocks/>
            </p:cNvSpPr>
            <p:nvPr userDrawn="1"/>
          </p:nvSpPr>
          <p:spPr bwMode="black">
            <a:xfrm>
              <a:off x="4820" y="1104"/>
              <a:ext cx="66" cy="79"/>
            </a:xfrm>
            <a:custGeom>
              <a:avLst/>
              <a:gdLst>
                <a:gd name="T0" fmla="*/ 0 w 28"/>
                <a:gd name="T1" fmla="*/ 1 h 33"/>
                <a:gd name="T2" fmla="*/ 1 w 28"/>
                <a:gd name="T3" fmla="*/ 0 h 33"/>
                <a:gd name="T4" fmla="*/ 5 w 28"/>
                <a:gd name="T5" fmla="*/ 0 h 33"/>
                <a:gd name="T6" fmla="*/ 6 w 28"/>
                <a:gd name="T7" fmla="*/ 1 h 33"/>
                <a:gd name="T8" fmla="*/ 6 w 28"/>
                <a:gd name="T9" fmla="*/ 13 h 33"/>
                <a:gd name="T10" fmla="*/ 22 w 28"/>
                <a:gd name="T11" fmla="*/ 13 h 33"/>
                <a:gd name="T12" fmla="*/ 22 w 28"/>
                <a:gd name="T13" fmla="*/ 1 h 33"/>
                <a:gd name="T14" fmla="*/ 23 w 28"/>
                <a:gd name="T15" fmla="*/ 0 h 33"/>
                <a:gd name="T16" fmla="*/ 27 w 28"/>
                <a:gd name="T17" fmla="*/ 0 h 33"/>
                <a:gd name="T18" fmla="*/ 28 w 28"/>
                <a:gd name="T19" fmla="*/ 1 h 33"/>
                <a:gd name="T20" fmla="*/ 28 w 28"/>
                <a:gd name="T21" fmla="*/ 32 h 33"/>
                <a:gd name="T22" fmla="*/ 27 w 28"/>
                <a:gd name="T23" fmla="*/ 33 h 33"/>
                <a:gd name="T24" fmla="*/ 23 w 28"/>
                <a:gd name="T25" fmla="*/ 33 h 33"/>
                <a:gd name="T26" fmla="*/ 22 w 28"/>
                <a:gd name="T27" fmla="*/ 32 h 33"/>
                <a:gd name="T28" fmla="*/ 22 w 28"/>
                <a:gd name="T29" fmla="*/ 19 h 33"/>
                <a:gd name="T30" fmla="*/ 6 w 28"/>
                <a:gd name="T31" fmla="*/ 19 h 33"/>
                <a:gd name="T32" fmla="*/ 6 w 28"/>
                <a:gd name="T33" fmla="*/ 32 h 33"/>
                <a:gd name="T34" fmla="*/ 5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0" y="0"/>
                    <a:pt x="1" y="0"/>
                  </a:cubicBezTo>
                  <a:cubicBezTo>
                    <a:pt x="5" y="0"/>
                    <a:pt x="5" y="0"/>
                    <a:pt x="5" y="0"/>
                  </a:cubicBezTo>
                  <a:cubicBezTo>
                    <a:pt x="6" y="0"/>
                    <a:pt x="6" y="0"/>
                    <a:pt x="6" y="1"/>
                  </a:cubicBezTo>
                  <a:cubicBezTo>
                    <a:pt x="6" y="13"/>
                    <a:pt x="6" y="13"/>
                    <a:pt x="6" y="13"/>
                  </a:cubicBezTo>
                  <a:cubicBezTo>
                    <a:pt x="22" y="13"/>
                    <a:pt x="22" y="13"/>
                    <a:pt x="22" y="13"/>
                  </a:cubicBezTo>
                  <a:cubicBezTo>
                    <a:pt x="22" y="1"/>
                    <a:pt x="22" y="1"/>
                    <a:pt x="22" y="1"/>
                  </a:cubicBezTo>
                  <a:cubicBezTo>
                    <a:pt x="22" y="0"/>
                    <a:pt x="22" y="0"/>
                    <a:pt x="23" y="0"/>
                  </a:cubicBezTo>
                  <a:cubicBezTo>
                    <a:pt x="27" y="0"/>
                    <a:pt x="27" y="0"/>
                    <a:pt x="27" y="0"/>
                  </a:cubicBezTo>
                  <a:cubicBezTo>
                    <a:pt x="28" y="0"/>
                    <a:pt x="28" y="0"/>
                    <a:pt x="28" y="1"/>
                  </a:cubicBezTo>
                  <a:cubicBezTo>
                    <a:pt x="28" y="32"/>
                    <a:pt x="28" y="32"/>
                    <a:pt x="28" y="32"/>
                  </a:cubicBezTo>
                  <a:cubicBezTo>
                    <a:pt x="28" y="33"/>
                    <a:pt x="28" y="33"/>
                    <a:pt x="27" y="33"/>
                  </a:cubicBezTo>
                  <a:cubicBezTo>
                    <a:pt x="23" y="33"/>
                    <a:pt x="23" y="33"/>
                    <a:pt x="23" y="33"/>
                  </a:cubicBezTo>
                  <a:cubicBezTo>
                    <a:pt x="22" y="33"/>
                    <a:pt x="22" y="33"/>
                    <a:pt x="22" y="32"/>
                  </a:cubicBezTo>
                  <a:cubicBezTo>
                    <a:pt x="22" y="19"/>
                    <a:pt x="22" y="19"/>
                    <a:pt x="22" y="19"/>
                  </a:cubicBezTo>
                  <a:cubicBezTo>
                    <a:pt x="6" y="19"/>
                    <a:pt x="6" y="19"/>
                    <a:pt x="6" y="19"/>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40"/>
            <p:cNvSpPr>
              <a:spLocks/>
            </p:cNvSpPr>
            <p:nvPr userDrawn="1"/>
          </p:nvSpPr>
          <p:spPr bwMode="black">
            <a:xfrm>
              <a:off x="4960" y="1102"/>
              <a:ext cx="68" cy="83"/>
            </a:xfrm>
            <a:custGeom>
              <a:avLst/>
              <a:gdLst>
                <a:gd name="T0" fmla="*/ 17 w 29"/>
                <a:gd name="T1" fmla="*/ 0 h 35"/>
                <a:gd name="T2" fmla="*/ 28 w 29"/>
                <a:gd name="T3" fmla="*/ 5 h 35"/>
                <a:gd name="T4" fmla="*/ 28 w 29"/>
                <a:gd name="T5" fmla="*/ 6 h 35"/>
                <a:gd name="T6" fmla="*/ 26 w 29"/>
                <a:gd name="T7" fmla="*/ 9 h 35"/>
                <a:gd name="T8" fmla="*/ 24 w 29"/>
                <a:gd name="T9" fmla="*/ 9 h 35"/>
                <a:gd name="T10" fmla="*/ 17 w 29"/>
                <a:gd name="T11" fmla="*/ 6 h 35"/>
                <a:gd name="T12" fmla="*/ 6 w 29"/>
                <a:gd name="T13" fmla="*/ 17 h 35"/>
                <a:gd name="T14" fmla="*/ 17 w 29"/>
                <a:gd name="T15" fmla="*/ 29 h 35"/>
                <a:gd name="T16" fmla="*/ 24 w 29"/>
                <a:gd name="T17" fmla="*/ 26 h 35"/>
                <a:gd name="T18" fmla="*/ 26 w 29"/>
                <a:gd name="T19" fmla="*/ 26 h 35"/>
                <a:gd name="T20" fmla="*/ 29 w 29"/>
                <a:gd name="T21" fmla="*/ 29 h 35"/>
                <a:gd name="T22" fmla="*/ 28 w 29"/>
                <a:gd name="T23" fmla="*/ 30 h 35"/>
                <a:gd name="T24" fmla="*/ 17 w 29"/>
                <a:gd name="T25" fmla="*/ 35 h 35"/>
                <a:gd name="T26" fmla="*/ 0 w 29"/>
                <a:gd name="T27" fmla="*/ 18 h 35"/>
                <a:gd name="T28" fmla="*/ 17 w 29"/>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5">
                  <a:moveTo>
                    <a:pt x="17" y="0"/>
                  </a:moveTo>
                  <a:cubicBezTo>
                    <a:pt x="22" y="0"/>
                    <a:pt x="25" y="2"/>
                    <a:pt x="28" y="5"/>
                  </a:cubicBezTo>
                  <a:cubicBezTo>
                    <a:pt x="29" y="5"/>
                    <a:pt x="29" y="6"/>
                    <a:pt x="28" y="6"/>
                  </a:cubicBezTo>
                  <a:cubicBezTo>
                    <a:pt x="26" y="9"/>
                    <a:pt x="26" y="9"/>
                    <a:pt x="26" y="9"/>
                  </a:cubicBezTo>
                  <a:cubicBezTo>
                    <a:pt x="25" y="10"/>
                    <a:pt x="25" y="10"/>
                    <a:pt x="24" y="9"/>
                  </a:cubicBezTo>
                  <a:cubicBezTo>
                    <a:pt x="22" y="7"/>
                    <a:pt x="20" y="6"/>
                    <a:pt x="17" y="6"/>
                  </a:cubicBezTo>
                  <a:cubicBezTo>
                    <a:pt x="11" y="6"/>
                    <a:pt x="6" y="11"/>
                    <a:pt x="6" y="17"/>
                  </a:cubicBezTo>
                  <a:cubicBezTo>
                    <a:pt x="6" y="23"/>
                    <a:pt x="11" y="29"/>
                    <a:pt x="17" y="29"/>
                  </a:cubicBezTo>
                  <a:cubicBezTo>
                    <a:pt x="20" y="29"/>
                    <a:pt x="22" y="27"/>
                    <a:pt x="24" y="26"/>
                  </a:cubicBezTo>
                  <a:cubicBezTo>
                    <a:pt x="25" y="25"/>
                    <a:pt x="25" y="26"/>
                    <a:pt x="26" y="26"/>
                  </a:cubicBezTo>
                  <a:cubicBezTo>
                    <a:pt x="29" y="29"/>
                    <a:pt x="29" y="29"/>
                    <a:pt x="29" y="29"/>
                  </a:cubicBezTo>
                  <a:cubicBezTo>
                    <a:pt x="29" y="29"/>
                    <a:pt x="29" y="30"/>
                    <a:pt x="28" y="30"/>
                  </a:cubicBezTo>
                  <a:cubicBezTo>
                    <a:pt x="25" y="33"/>
                    <a:pt x="21" y="35"/>
                    <a:pt x="17" y="35"/>
                  </a:cubicBezTo>
                  <a:cubicBezTo>
                    <a:pt x="7" y="35"/>
                    <a:pt x="0" y="27"/>
                    <a:pt x="0" y="18"/>
                  </a:cubicBezTo>
                  <a:cubicBezTo>
                    <a:pt x="0" y="8"/>
                    <a:pt x="7" y="0"/>
                    <a:pt x="17" y="0"/>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41"/>
            <p:cNvSpPr>
              <a:spLocks noEditPoints="1"/>
            </p:cNvSpPr>
            <p:nvPr userDrawn="1"/>
          </p:nvSpPr>
          <p:spPr bwMode="black">
            <a:xfrm>
              <a:off x="5047"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42"/>
            <p:cNvSpPr>
              <a:spLocks noEditPoints="1"/>
            </p:cNvSpPr>
            <p:nvPr userDrawn="1"/>
          </p:nvSpPr>
          <p:spPr bwMode="black">
            <a:xfrm>
              <a:off x="5147" y="1104"/>
              <a:ext cx="59" cy="79"/>
            </a:xfrm>
            <a:custGeom>
              <a:avLst/>
              <a:gdLst>
                <a:gd name="T0" fmla="*/ 0 w 25"/>
                <a:gd name="T1" fmla="*/ 1 h 33"/>
                <a:gd name="T2" fmla="*/ 1 w 25"/>
                <a:gd name="T3" fmla="*/ 0 h 33"/>
                <a:gd name="T4" fmla="*/ 15 w 25"/>
                <a:gd name="T5" fmla="*/ 0 h 33"/>
                <a:gd name="T6" fmla="*/ 25 w 25"/>
                <a:gd name="T7" fmla="*/ 10 h 33"/>
                <a:gd name="T8" fmla="*/ 18 w 25"/>
                <a:gd name="T9" fmla="*/ 20 h 33"/>
                <a:gd name="T10" fmla="*/ 25 w 25"/>
                <a:gd name="T11" fmla="*/ 32 h 33"/>
                <a:gd name="T12" fmla="*/ 24 w 25"/>
                <a:gd name="T13" fmla="*/ 33 h 33"/>
                <a:gd name="T14" fmla="*/ 19 w 25"/>
                <a:gd name="T15" fmla="*/ 33 h 33"/>
                <a:gd name="T16" fmla="*/ 18 w 25"/>
                <a:gd name="T17" fmla="*/ 33 h 33"/>
                <a:gd name="T18" fmla="*/ 12 w 25"/>
                <a:gd name="T19" fmla="*/ 20 h 33"/>
                <a:gd name="T20" fmla="*/ 6 w 25"/>
                <a:gd name="T21" fmla="*/ 20 h 33"/>
                <a:gd name="T22" fmla="*/ 6 w 25"/>
                <a:gd name="T23" fmla="*/ 32 h 33"/>
                <a:gd name="T24" fmla="*/ 6 w 25"/>
                <a:gd name="T25" fmla="*/ 33 h 33"/>
                <a:gd name="T26" fmla="*/ 1 w 25"/>
                <a:gd name="T27" fmla="*/ 33 h 33"/>
                <a:gd name="T28" fmla="*/ 0 w 25"/>
                <a:gd name="T29" fmla="*/ 32 h 33"/>
                <a:gd name="T30" fmla="*/ 0 w 25"/>
                <a:gd name="T31" fmla="*/ 1 h 33"/>
                <a:gd name="T32" fmla="*/ 14 w 25"/>
                <a:gd name="T33" fmla="*/ 15 h 33"/>
                <a:gd name="T34" fmla="*/ 19 w 25"/>
                <a:gd name="T35" fmla="*/ 10 h 33"/>
                <a:gd name="T36" fmla="*/ 14 w 25"/>
                <a:gd name="T37" fmla="*/ 6 h 33"/>
                <a:gd name="T38" fmla="*/ 7 w 25"/>
                <a:gd name="T39" fmla="*/ 6 h 33"/>
                <a:gd name="T40" fmla="*/ 7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1" y="0"/>
                    <a:pt x="1" y="0"/>
                  </a:cubicBezTo>
                  <a:cubicBezTo>
                    <a:pt x="15" y="0"/>
                    <a:pt x="15" y="0"/>
                    <a:pt x="15" y="0"/>
                  </a:cubicBezTo>
                  <a:cubicBezTo>
                    <a:pt x="21" y="0"/>
                    <a:pt x="25" y="4"/>
                    <a:pt x="25" y="10"/>
                  </a:cubicBezTo>
                  <a:cubicBezTo>
                    <a:pt x="25" y="15"/>
                    <a:pt x="22" y="18"/>
                    <a:pt x="18" y="20"/>
                  </a:cubicBezTo>
                  <a:cubicBezTo>
                    <a:pt x="25" y="32"/>
                    <a:pt x="25" y="32"/>
                    <a:pt x="25" y="32"/>
                  </a:cubicBezTo>
                  <a:cubicBezTo>
                    <a:pt x="25" y="33"/>
                    <a:pt x="25" y="33"/>
                    <a:pt x="24" y="33"/>
                  </a:cubicBezTo>
                  <a:cubicBezTo>
                    <a:pt x="19" y="33"/>
                    <a:pt x="19" y="33"/>
                    <a:pt x="19" y="33"/>
                  </a:cubicBezTo>
                  <a:cubicBezTo>
                    <a:pt x="19" y="33"/>
                    <a:pt x="18" y="33"/>
                    <a:pt x="18" y="33"/>
                  </a:cubicBezTo>
                  <a:cubicBezTo>
                    <a:pt x="12" y="20"/>
                    <a:pt x="12" y="20"/>
                    <a:pt x="12" y="20"/>
                  </a:cubicBezTo>
                  <a:cubicBezTo>
                    <a:pt x="6" y="20"/>
                    <a:pt x="6" y="20"/>
                    <a:pt x="6" y="20"/>
                  </a:cubicBezTo>
                  <a:cubicBezTo>
                    <a:pt x="6" y="32"/>
                    <a:pt x="6" y="32"/>
                    <a:pt x="6" y="32"/>
                  </a:cubicBezTo>
                  <a:cubicBezTo>
                    <a:pt x="6" y="33"/>
                    <a:pt x="6" y="33"/>
                    <a:pt x="6" y="33"/>
                  </a:cubicBezTo>
                  <a:cubicBezTo>
                    <a:pt x="1" y="33"/>
                    <a:pt x="1" y="33"/>
                    <a:pt x="1" y="33"/>
                  </a:cubicBezTo>
                  <a:cubicBezTo>
                    <a:pt x="1" y="33"/>
                    <a:pt x="0" y="33"/>
                    <a:pt x="0" y="32"/>
                  </a:cubicBezTo>
                  <a:lnTo>
                    <a:pt x="0" y="1"/>
                  </a:lnTo>
                  <a:close/>
                  <a:moveTo>
                    <a:pt x="14" y="15"/>
                  </a:moveTo>
                  <a:cubicBezTo>
                    <a:pt x="17" y="15"/>
                    <a:pt x="19" y="13"/>
                    <a:pt x="19" y="10"/>
                  </a:cubicBezTo>
                  <a:cubicBezTo>
                    <a:pt x="19" y="8"/>
                    <a:pt x="17" y="6"/>
                    <a:pt x="14" y="6"/>
                  </a:cubicBezTo>
                  <a:cubicBezTo>
                    <a:pt x="7" y="6"/>
                    <a:pt x="7" y="6"/>
                    <a:pt x="7" y="6"/>
                  </a:cubicBezTo>
                  <a:cubicBezTo>
                    <a:pt x="7" y="15"/>
                    <a:pt x="7" y="15"/>
                    <a:pt x="7" y="15"/>
                  </a:cubicBezTo>
                  <a:lnTo>
                    <a:pt x="1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43"/>
            <p:cNvSpPr>
              <a:spLocks/>
            </p:cNvSpPr>
            <p:nvPr userDrawn="1"/>
          </p:nvSpPr>
          <p:spPr bwMode="black">
            <a:xfrm>
              <a:off x="5237" y="1104"/>
              <a:ext cx="52" cy="79"/>
            </a:xfrm>
            <a:custGeom>
              <a:avLst/>
              <a:gdLst>
                <a:gd name="T0" fmla="*/ 0 w 22"/>
                <a:gd name="T1" fmla="*/ 1 h 33"/>
                <a:gd name="T2" fmla="*/ 1 w 22"/>
                <a:gd name="T3" fmla="*/ 0 h 33"/>
                <a:gd name="T4" fmla="*/ 21 w 22"/>
                <a:gd name="T5" fmla="*/ 0 h 33"/>
                <a:gd name="T6" fmla="*/ 22 w 22"/>
                <a:gd name="T7" fmla="*/ 1 h 33"/>
                <a:gd name="T8" fmla="*/ 22 w 22"/>
                <a:gd name="T9" fmla="*/ 5 h 33"/>
                <a:gd name="T10" fmla="*/ 21 w 22"/>
                <a:gd name="T11" fmla="*/ 6 h 33"/>
                <a:gd name="T12" fmla="*/ 6 w 22"/>
                <a:gd name="T13" fmla="*/ 6 h 33"/>
                <a:gd name="T14" fmla="*/ 6 w 22"/>
                <a:gd name="T15" fmla="*/ 13 h 33"/>
                <a:gd name="T16" fmla="*/ 18 w 22"/>
                <a:gd name="T17" fmla="*/ 13 h 33"/>
                <a:gd name="T18" fmla="*/ 19 w 22"/>
                <a:gd name="T19" fmla="*/ 14 h 33"/>
                <a:gd name="T20" fmla="*/ 19 w 22"/>
                <a:gd name="T21" fmla="*/ 18 h 33"/>
                <a:gd name="T22" fmla="*/ 18 w 22"/>
                <a:gd name="T23" fmla="*/ 19 h 33"/>
                <a:gd name="T24" fmla="*/ 6 w 22"/>
                <a:gd name="T25" fmla="*/ 19 h 33"/>
                <a:gd name="T26" fmla="*/ 6 w 22"/>
                <a:gd name="T27" fmla="*/ 28 h 33"/>
                <a:gd name="T28" fmla="*/ 21 w 22"/>
                <a:gd name="T29" fmla="*/ 28 h 33"/>
                <a:gd name="T30" fmla="*/ 22 w 22"/>
                <a:gd name="T31" fmla="*/ 29 h 33"/>
                <a:gd name="T32" fmla="*/ 22 w 22"/>
                <a:gd name="T33" fmla="*/ 32 h 33"/>
                <a:gd name="T34" fmla="*/ 21 w 22"/>
                <a:gd name="T35" fmla="*/ 33 h 33"/>
                <a:gd name="T36" fmla="*/ 1 w 22"/>
                <a:gd name="T37" fmla="*/ 33 h 33"/>
                <a:gd name="T38" fmla="*/ 0 w 22"/>
                <a:gd name="T39" fmla="*/ 32 h 33"/>
                <a:gd name="T40" fmla="*/ 0 w 22"/>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3">
                  <a:moveTo>
                    <a:pt x="0" y="1"/>
                  </a:moveTo>
                  <a:cubicBezTo>
                    <a:pt x="0" y="0"/>
                    <a:pt x="1" y="0"/>
                    <a:pt x="1" y="0"/>
                  </a:cubicBezTo>
                  <a:cubicBezTo>
                    <a:pt x="21" y="0"/>
                    <a:pt x="21" y="0"/>
                    <a:pt x="21" y="0"/>
                  </a:cubicBezTo>
                  <a:cubicBezTo>
                    <a:pt x="21" y="0"/>
                    <a:pt x="22" y="0"/>
                    <a:pt x="22" y="1"/>
                  </a:cubicBezTo>
                  <a:cubicBezTo>
                    <a:pt x="22" y="5"/>
                    <a:pt x="22" y="5"/>
                    <a:pt x="22" y="5"/>
                  </a:cubicBezTo>
                  <a:cubicBezTo>
                    <a:pt x="22" y="5"/>
                    <a:pt x="21" y="6"/>
                    <a:pt x="21" y="6"/>
                  </a:cubicBezTo>
                  <a:cubicBezTo>
                    <a:pt x="6" y="6"/>
                    <a:pt x="6" y="6"/>
                    <a:pt x="6" y="6"/>
                  </a:cubicBezTo>
                  <a:cubicBezTo>
                    <a:pt x="6" y="13"/>
                    <a:pt x="6" y="13"/>
                    <a:pt x="6" y="13"/>
                  </a:cubicBezTo>
                  <a:cubicBezTo>
                    <a:pt x="18" y="13"/>
                    <a:pt x="18" y="13"/>
                    <a:pt x="18" y="13"/>
                  </a:cubicBezTo>
                  <a:cubicBezTo>
                    <a:pt x="19" y="13"/>
                    <a:pt x="19" y="14"/>
                    <a:pt x="19" y="14"/>
                  </a:cubicBezTo>
                  <a:cubicBezTo>
                    <a:pt x="19" y="18"/>
                    <a:pt x="19" y="18"/>
                    <a:pt x="19" y="18"/>
                  </a:cubicBezTo>
                  <a:cubicBezTo>
                    <a:pt x="19" y="19"/>
                    <a:pt x="19" y="19"/>
                    <a:pt x="18" y="19"/>
                  </a:cubicBezTo>
                  <a:cubicBezTo>
                    <a:pt x="6" y="19"/>
                    <a:pt x="6" y="19"/>
                    <a:pt x="6" y="19"/>
                  </a:cubicBezTo>
                  <a:cubicBezTo>
                    <a:pt x="6" y="28"/>
                    <a:pt x="6" y="28"/>
                    <a:pt x="6" y="28"/>
                  </a:cubicBezTo>
                  <a:cubicBezTo>
                    <a:pt x="21" y="28"/>
                    <a:pt x="21" y="28"/>
                    <a:pt x="21" y="28"/>
                  </a:cubicBezTo>
                  <a:cubicBezTo>
                    <a:pt x="21" y="28"/>
                    <a:pt x="22" y="28"/>
                    <a:pt x="22" y="29"/>
                  </a:cubicBezTo>
                  <a:cubicBezTo>
                    <a:pt x="22" y="32"/>
                    <a:pt x="22" y="32"/>
                    <a:pt x="22" y="32"/>
                  </a:cubicBezTo>
                  <a:cubicBezTo>
                    <a:pt x="22" y="33"/>
                    <a:pt x="21" y="33"/>
                    <a:pt x="21"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44"/>
            <p:cNvSpPr>
              <a:spLocks/>
            </p:cNvSpPr>
            <p:nvPr userDrawn="1"/>
          </p:nvSpPr>
          <p:spPr bwMode="black">
            <a:xfrm>
              <a:off x="5350" y="1104"/>
              <a:ext cx="55" cy="79"/>
            </a:xfrm>
            <a:custGeom>
              <a:avLst/>
              <a:gdLst>
                <a:gd name="T0" fmla="*/ 8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4 w 23"/>
                <a:gd name="T19" fmla="*/ 6 h 33"/>
                <a:gd name="T20" fmla="*/ 14 w 23"/>
                <a:gd name="T21" fmla="*/ 32 h 33"/>
                <a:gd name="T22" fmla="*/ 13 w 23"/>
                <a:gd name="T23" fmla="*/ 33 h 33"/>
                <a:gd name="T24" fmla="*/ 9 w 23"/>
                <a:gd name="T25" fmla="*/ 33 h 33"/>
                <a:gd name="T26" fmla="*/ 8 w 23"/>
                <a:gd name="T27" fmla="*/ 32 h 33"/>
                <a:gd name="T28" fmla="*/ 8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8" y="6"/>
                  </a:moveTo>
                  <a:cubicBezTo>
                    <a:pt x="1" y="6"/>
                    <a:pt x="1" y="6"/>
                    <a:pt x="1" y="6"/>
                  </a:cubicBezTo>
                  <a:cubicBezTo>
                    <a:pt x="0" y="6"/>
                    <a:pt x="0" y="5"/>
                    <a:pt x="0" y="5"/>
                  </a:cubicBezTo>
                  <a:cubicBezTo>
                    <a:pt x="0" y="1"/>
                    <a:pt x="0" y="1"/>
                    <a:pt x="0" y="1"/>
                  </a:cubicBezTo>
                  <a:cubicBezTo>
                    <a:pt x="0" y="0"/>
                    <a:pt x="0" y="0"/>
                    <a:pt x="1" y="0"/>
                  </a:cubicBezTo>
                  <a:cubicBezTo>
                    <a:pt x="22" y="0"/>
                    <a:pt x="22" y="0"/>
                    <a:pt x="22" y="0"/>
                  </a:cubicBezTo>
                  <a:cubicBezTo>
                    <a:pt x="22" y="0"/>
                    <a:pt x="23" y="0"/>
                    <a:pt x="23" y="1"/>
                  </a:cubicBezTo>
                  <a:cubicBezTo>
                    <a:pt x="23" y="5"/>
                    <a:pt x="23" y="5"/>
                    <a:pt x="23" y="5"/>
                  </a:cubicBezTo>
                  <a:cubicBezTo>
                    <a:pt x="23" y="5"/>
                    <a:pt x="22" y="6"/>
                    <a:pt x="22" y="6"/>
                  </a:cubicBezTo>
                  <a:cubicBezTo>
                    <a:pt x="14" y="6"/>
                    <a:pt x="14" y="6"/>
                    <a:pt x="14" y="6"/>
                  </a:cubicBezTo>
                  <a:cubicBezTo>
                    <a:pt x="14" y="32"/>
                    <a:pt x="14" y="32"/>
                    <a:pt x="14" y="32"/>
                  </a:cubicBezTo>
                  <a:cubicBezTo>
                    <a:pt x="14" y="33"/>
                    <a:pt x="14" y="33"/>
                    <a:pt x="13" y="33"/>
                  </a:cubicBezTo>
                  <a:cubicBezTo>
                    <a:pt x="9" y="33"/>
                    <a:pt x="9" y="33"/>
                    <a:pt x="9" y="33"/>
                  </a:cubicBezTo>
                  <a:cubicBezTo>
                    <a:pt x="9" y="33"/>
                    <a:pt x="8" y="33"/>
                    <a:pt x="8" y="32"/>
                  </a:cubicBezTo>
                  <a:lnTo>
                    <a:pt x="8"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45"/>
            <p:cNvSpPr>
              <a:spLocks/>
            </p:cNvSpPr>
            <p:nvPr userDrawn="1"/>
          </p:nvSpPr>
          <p:spPr bwMode="black">
            <a:xfrm>
              <a:off x="5431" y="1104"/>
              <a:ext cx="66" cy="79"/>
            </a:xfrm>
            <a:custGeom>
              <a:avLst/>
              <a:gdLst>
                <a:gd name="T0" fmla="*/ 0 w 28"/>
                <a:gd name="T1" fmla="*/ 1 h 33"/>
                <a:gd name="T2" fmla="*/ 1 w 28"/>
                <a:gd name="T3" fmla="*/ 0 h 33"/>
                <a:gd name="T4" fmla="*/ 6 w 28"/>
                <a:gd name="T5" fmla="*/ 0 h 33"/>
                <a:gd name="T6" fmla="*/ 7 w 28"/>
                <a:gd name="T7" fmla="*/ 1 h 33"/>
                <a:gd name="T8" fmla="*/ 7 w 28"/>
                <a:gd name="T9" fmla="*/ 13 h 33"/>
                <a:gd name="T10" fmla="*/ 22 w 28"/>
                <a:gd name="T11" fmla="*/ 13 h 33"/>
                <a:gd name="T12" fmla="*/ 22 w 28"/>
                <a:gd name="T13" fmla="*/ 1 h 33"/>
                <a:gd name="T14" fmla="*/ 23 w 28"/>
                <a:gd name="T15" fmla="*/ 0 h 33"/>
                <a:gd name="T16" fmla="*/ 28 w 28"/>
                <a:gd name="T17" fmla="*/ 0 h 33"/>
                <a:gd name="T18" fmla="*/ 28 w 28"/>
                <a:gd name="T19" fmla="*/ 1 h 33"/>
                <a:gd name="T20" fmla="*/ 28 w 28"/>
                <a:gd name="T21" fmla="*/ 32 h 33"/>
                <a:gd name="T22" fmla="*/ 28 w 28"/>
                <a:gd name="T23" fmla="*/ 33 h 33"/>
                <a:gd name="T24" fmla="*/ 23 w 28"/>
                <a:gd name="T25" fmla="*/ 33 h 33"/>
                <a:gd name="T26" fmla="*/ 22 w 28"/>
                <a:gd name="T27" fmla="*/ 32 h 33"/>
                <a:gd name="T28" fmla="*/ 22 w 28"/>
                <a:gd name="T29" fmla="*/ 19 h 33"/>
                <a:gd name="T30" fmla="*/ 7 w 28"/>
                <a:gd name="T31" fmla="*/ 19 h 33"/>
                <a:gd name="T32" fmla="*/ 7 w 28"/>
                <a:gd name="T33" fmla="*/ 32 h 33"/>
                <a:gd name="T34" fmla="*/ 6 w 28"/>
                <a:gd name="T35" fmla="*/ 33 h 33"/>
                <a:gd name="T36" fmla="*/ 1 w 28"/>
                <a:gd name="T37" fmla="*/ 33 h 33"/>
                <a:gd name="T38" fmla="*/ 0 w 28"/>
                <a:gd name="T39" fmla="*/ 32 h 33"/>
                <a:gd name="T40" fmla="*/ 0 w 28"/>
                <a:gd name="T4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3">
                  <a:moveTo>
                    <a:pt x="0" y="1"/>
                  </a:moveTo>
                  <a:cubicBezTo>
                    <a:pt x="0" y="0"/>
                    <a:pt x="1" y="0"/>
                    <a:pt x="1" y="0"/>
                  </a:cubicBezTo>
                  <a:cubicBezTo>
                    <a:pt x="6" y="0"/>
                    <a:pt x="6" y="0"/>
                    <a:pt x="6" y="0"/>
                  </a:cubicBezTo>
                  <a:cubicBezTo>
                    <a:pt x="6" y="0"/>
                    <a:pt x="7" y="0"/>
                    <a:pt x="7" y="1"/>
                  </a:cubicBezTo>
                  <a:cubicBezTo>
                    <a:pt x="7" y="13"/>
                    <a:pt x="7" y="13"/>
                    <a:pt x="7" y="13"/>
                  </a:cubicBezTo>
                  <a:cubicBezTo>
                    <a:pt x="22" y="13"/>
                    <a:pt x="22" y="13"/>
                    <a:pt x="22" y="13"/>
                  </a:cubicBezTo>
                  <a:cubicBezTo>
                    <a:pt x="22" y="1"/>
                    <a:pt x="22" y="1"/>
                    <a:pt x="22" y="1"/>
                  </a:cubicBezTo>
                  <a:cubicBezTo>
                    <a:pt x="22" y="0"/>
                    <a:pt x="23" y="0"/>
                    <a:pt x="23" y="0"/>
                  </a:cubicBezTo>
                  <a:cubicBezTo>
                    <a:pt x="28" y="0"/>
                    <a:pt x="28" y="0"/>
                    <a:pt x="28" y="0"/>
                  </a:cubicBezTo>
                  <a:cubicBezTo>
                    <a:pt x="28" y="0"/>
                    <a:pt x="28" y="0"/>
                    <a:pt x="28" y="1"/>
                  </a:cubicBezTo>
                  <a:cubicBezTo>
                    <a:pt x="28" y="32"/>
                    <a:pt x="28" y="32"/>
                    <a:pt x="28" y="32"/>
                  </a:cubicBezTo>
                  <a:cubicBezTo>
                    <a:pt x="28" y="33"/>
                    <a:pt x="28" y="33"/>
                    <a:pt x="28" y="33"/>
                  </a:cubicBezTo>
                  <a:cubicBezTo>
                    <a:pt x="23" y="33"/>
                    <a:pt x="23" y="33"/>
                    <a:pt x="23" y="33"/>
                  </a:cubicBezTo>
                  <a:cubicBezTo>
                    <a:pt x="23" y="33"/>
                    <a:pt x="22" y="33"/>
                    <a:pt x="22" y="32"/>
                  </a:cubicBezTo>
                  <a:cubicBezTo>
                    <a:pt x="22" y="19"/>
                    <a:pt x="22" y="19"/>
                    <a:pt x="22" y="19"/>
                  </a:cubicBezTo>
                  <a:cubicBezTo>
                    <a:pt x="7" y="19"/>
                    <a:pt x="7" y="19"/>
                    <a:pt x="7" y="19"/>
                  </a:cubicBezTo>
                  <a:cubicBezTo>
                    <a:pt x="7" y="32"/>
                    <a:pt x="7" y="32"/>
                    <a:pt x="7" y="32"/>
                  </a:cubicBezTo>
                  <a:cubicBezTo>
                    <a:pt x="7" y="33"/>
                    <a:pt x="6" y="33"/>
                    <a:pt x="6" y="33"/>
                  </a:cubicBezTo>
                  <a:cubicBezTo>
                    <a:pt x="1" y="33"/>
                    <a:pt x="1" y="33"/>
                    <a:pt x="1" y="33"/>
                  </a:cubicBezTo>
                  <a:cubicBezTo>
                    <a:pt x="1"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46"/>
            <p:cNvSpPr>
              <a:spLocks noEditPoints="1"/>
            </p:cNvSpPr>
            <p:nvPr userDrawn="1"/>
          </p:nvSpPr>
          <p:spPr bwMode="black">
            <a:xfrm>
              <a:off x="5523" y="1102"/>
              <a:ext cx="76" cy="81"/>
            </a:xfrm>
            <a:custGeom>
              <a:avLst/>
              <a:gdLst>
                <a:gd name="T0" fmla="*/ 0 w 32"/>
                <a:gd name="T1" fmla="*/ 33 h 34"/>
                <a:gd name="T2" fmla="*/ 15 w 32"/>
                <a:gd name="T3" fmla="*/ 1 h 34"/>
                <a:gd name="T4" fmla="*/ 16 w 32"/>
                <a:gd name="T5" fmla="*/ 0 h 34"/>
                <a:gd name="T6" fmla="*/ 16 w 32"/>
                <a:gd name="T7" fmla="*/ 0 h 34"/>
                <a:gd name="T8" fmla="*/ 17 w 32"/>
                <a:gd name="T9" fmla="*/ 1 h 34"/>
                <a:gd name="T10" fmla="*/ 32 w 32"/>
                <a:gd name="T11" fmla="*/ 33 h 34"/>
                <a:gd name="T12" fmla="*/ 31 w 32"/>
                <a:gd name="T13" fmla="*/ 34 h 34"/>
                <a:gd name="T14" fmla="*/ 27 w 32"/>
                <a:gd name="T15" fmla="*/ 34 h 34"/>
                <a:gd name="T16" fmla="*/ 25 w 32"/>
                <a:gd name="T17" fmla="*/ 33 h 34"/>
                <a:gd name="T18" fmla="*/ 23 w 32"/>
                <a:gd name="T19" fmla="*/ 28 h 34"/>
                <a:gd name="T20" fmla="*/ 9 w 32"/>
                <a:gd name="T21" fmla="*/ 28 h 34"/>
                <a:gd name="T22" fmla="*/ 6 w 32"/>
                <a:gd name="T23" fmla="*/ 33 h 34"/>
                <a:gd name="T24" fmla="*/ 5 w 32"/>
                <a:gd name="T25" fmla="*/ 34 h 34"/>
                <a:gd name="T26" fmla="*/ 1 w 32"/>
                <a:gd name="T27" fmla="*/ 34 h 34"/>
                <a:gd name="T28" fmla="*/ 0 w 32"/>
                <a:gd name="T29" fmla="*/ 33 h 34"/>
                <a:gd name="T30" fmla="*/ 21 w 32"/>
                <a:gd name="T31" fmla="*/ 23 h 34"/>
                <a:gd name="T32" fmla="*/ 16 w 32"/>
                <a:gd name="T33" fmla="*/ 12 h 34"/>
                <a:gd name="T34" fmla="*/ 16 w 32"/>
                <a:gd name="T35" fmla="*/ 12 h 34"/>
                <a:gd name="T36" fmla="*/ 11 w 32"/>
                <a:gd name="T37" fmla="*/ 23 h 34"/>
                <a:gd name="T38" fmla="*/ 21 w 32"/>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0" y="33"/>
                  </a:moveTo>
                  <a:cubicBezTo>
                    <a:pt x="15" y="1"/>
                    <a:pt x="15" y="1"/>
                    <a:pt x="15" y="1"/>
                  </a:cubicBezTo>
                  <a:cubicBezTo>
                    <a:pt x="15" y="1"/>
                    <a:pt x="15" y="0"/>
                    <a:pt x="16" y="0"/>
                  </a:cubicBezTo>
                  <a:cubicBezTo>
                    <a:pt x="16" y="0"/>
                    <a:pt x="16" y="0"/>
                    <a:pt x="16" y="0"/>
                  </a:cubicBezTo>
                  <a:cubicBezTo>
                    <a:pt x="17" y="0"/>
                    <a:pt x="17" y="1"/>
                    <a:pt x="17" y="1"/>
                  </a:cubicBezTo>
                  <a:cubicBezTo>
                    <a:pt x="32" y="33"/>
                    <a:pt x="32" y="33"/>
                    <a:pt x="32" y="33"/>
                  </a:cubicBezTo>
                  <a:cubicBezTo>
                    <a:pt x="32" y="34"/>
                    <a:pt x="32" y="34"/>
                    <a:pt x="31" y="34"/>
                  </a:cubicBezTo>
                  <a:cubicBezTo>
                    <a:pt x="27" y="34"/>
                    <a:pt x="27" y="34"/>
                    <a:pt x="27" y="34"/>
                  </a:cubicBezTo>
                  <a:cubicBezTo>
                    <a:pt x="26" y="34"/>
                    <a:pt x="26" y="34"/>
                    <a:pt x="25" y="33"/>
                  </a:cubicBezTo>
                  <a:cubicBezTo>
                    <a:pt x="23" y="28"/>
                    <a:pt x="23" y="28"/>
                    <a:pt x="23" y="28"/>
                  </a:cubicBezTo>
                  <a:cubicBezTo>
                    <a:pt x="9" y="28"/>
                    <a:pt x="9" y="28"/>
                    <a:pt x="9" y="28"/>
                  </a:cubicBezTo>
                  <a:cubicBezTo>
                    <a:pt x="6" y="33"/>
                    <a:pt x="6" y="33"/>
                    <a:pt x="6" y="33"/>
                  </a:cubicBezTo>
                  <a:cubicBezTo>
                    <a:pt x="6" y="34"/>
                    <a:pt x="6" y="34"/>
                    <a:pt x="5" y="34"/>
                  </a:cubicBezTo>
                  <a:cubicBezTo>
                    <a:pt x="1" y="34"/>
                    <a:pt x="1" y="34"/>
                    <a:pt x="1" y="34"/>
                  </a:cubicBezTo>
                  <a:cubicBezTo>
                    <a:pt x="0" y="34"/>
                    <a:pt x="0" y="34"/>
                    <a:pt x="0" y="33"/>
                  </a:cubicBezTo>
                  <a:close/>
                  <a:moveTo>
                    <a:pt x="21" y="23"/>
                  </a:moveTo>
                  <a:cubicBezTo>
                    <a:pt x="16" y="12"/>
                    <a:pt x="16" y="12"/>
                    <a:pt x="16" y="12"/>
                  </a:cubicBezTo>
                  <a:cubicBezTo>
                    <a:pt x="16" y="12"/>
                    <a:pt x="16" y="12"/>
                    <a:pt x="16" y="12"/>
                  </a:cubicBezTo>
                  <a:cubicBezTo>
                    <a:pt x="11" y="23"/>
                    <a:pt x="11" y="23"/>
                    <a:pt x="11" y="23"/>
                  </a:cubicBezTo>
                  <a:lnTo>
                    <a:pt x="21" y="23"/>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47"/>
            <p:cNvSpPr>
              <a:spLocks/>
            </p:cNvSpPr>
            <p:nvPr userDrawn="1"/>
          </p:nvSpPr>
          <p:spPr bwMode="black">
            <a:xfrm>
              <a:off x="5611" y="1104"/>
              <a:ext cx="54" cy="79"/>
            </a:xfrm>
            <a:custGeom>
              <a:avLst/>
              <a:gdLst>
                <a:gd name="T0" fmla="*/ 9 w 23"/>
                <a:gd name="T1" fmla="*/ 6 h 33"/>
                <a:gd name="T2" fmla="*/ 1 w 23"/>
                <a:gd name="T3" fmla="*/ 6 h 33"/>
                <a:gd name="T4" fmla="*/ 0 w 23"/>
                <a:gd name="T5" fmla="*/ 5 h 33"/>
                <a:gd name="T6" fmla="*/ 0 w 23"/>
                <a:gd name="T7" fmla="*/ 1 h 33"/>
                <a:gd name="T8" fmla="*/ 1 w 23"/>
                <a:gd name="T9" fmla="*/ 0 h 33"/>
                <a:gd name="T10" fmla="*/ 22 w 23"/>
                <a:gd name="T11" fmla="*/ 0 h 33"/>
                <a:gd name="T12" fmla="*/ 23 w 23"/>
                <a:gd name="T13" fmla="*/ 1 h 33"/>
                <a:gd name="T14" fmla="*/ 23 w 23"/>
                <a:gd name="T15" fmla="*/ 5 h 33"/>
                <a:gd name="T16" fmla="*/ 22 w 23"/>
                <a:gd name="T17" fmla="*/ 6 h 33"/>
                <a:gd name="T18" fmla="*/ 15 w 23"/>
                <a:gd name="T19" fmla="*/ 6 h 33"/>
                <a:gd name="T20" fmla="*/ 15 w 23"/>
                <a:gd name="T21" fmla="*/ 32 h 33"/>
                <a:gd name="T22" fmla="*/ 14 w 23"/>
                <a:gd name="T23" fmla="*/ 33 h 33"/>
                <a:gd name="T24" fmla="*/ 10 w 23"/>
                <a:gd name="T25" fmla="*/ 33 h 33"/>
                <a:gd name="T26" fmla="*/ 9 w 23"/>
                <a:gd name="T27" fmla="*/ 32 h 33"/>
                <a:gd name="T28" fmla="*/ 9 w 23"/>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9" y="6"/>
                  </a:moveTo>
                  <a:cubicBezTo>
                    <a:pt x="1" y="6"/>
                    <a:pt x="1" y="6"/>
                    <a:pt x="1" y="6"/>
                  </a:cubicBezTo>
                  <a:cubicBezTo>
                    <a:pt x="1" y="6"/>
                    <a:pt x="0" y="5"/>
                    <a:pt x="0" y="5"/>
                  </a:cubicBezTo>
                  <a:cubicBezTo>
                    <a:pt x="0" y="1"/>
                    <a:pt x="0" y="1"/>
                    <a:pt x="0" y="1"/>
                  </a:cubicBezTo>
                  <a:cubicBezTo>
                    <a:pt x="0" y="0"/>
                    <a:pt x="1" y="0"/>
                    <a:pt x="1" y="0"/>
                  </a:cubicBezTo>
                  <a:cubicBezTo>
                    <a:pt x="22" y="0"/>
                    <a:pt x="22" y="0"/>
                    <a:pt x="22" y="0"/>
                  </a:cubicBezTo>
                  <a:cubicBezTo>
                    <a:pt x="23" y="0"/>
                    <a:pt x="23" y="0"/>
                    <a:pt x="23" y="1"/>
                  </a:cubicBezTo>
                  <a:cubicBezTo>
                    <a:pt x="23" y="5"/>
                    <a:pt x="23" y="5"/>
                    <a:pt x="23" y="5"/>
                  </a:cubicBezTo>
                  <a:cubicBezTo>
                    <a:pt x="23" y="5"/>
                    <a:pt x="23" y="6"/>
                    <a:pt x="22" y="6"/>
                  </a:cubicBezTo>
                  <a:cubicBezTo>
                    <a:pt x="15" y="6"/>
                    <a:pt x="15" y="6"/>
                    <a:pt x="15" y="6"/>
                  </a:cubicBezTo>
                  <a:cubicBezTo>
                    <a:pt x="15" y="32"/>
                    <a:pt x="15" y="32"/>
                    <a:pt x="15" y="32"/>
                  </a:cubicBezTo>
                  <a:cubicBezTo>
                    <a:pt x="15" y="33"/>
                    <a:pt x="15" y="33"/>
                    <a:pt x="14" y="33"/>
                  </a:cubicBezTo>
                  <a:cubicBezTo>
                    <a:pt x="10" y="33"/>
                    <a:pt x="10" y="33"/>
                    <a:pt x="10" y="33"/>
                  </a:cubicBezTo>
                  <a:cubicBezTo>
                    <a:pt x="9" y="33"/>
                    <a:pt x="9" y="33"/>
                    <a:pt x="9" y="32"/>
                  </a:cubicBezTo>
                  <a:lnTo>
                    <a:pt x="9" y="6"/>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48"/>
            <p:cNvSpPr>
              <a:spLocks/>
            </p:cNvSpPr>
            <p:nvPr userDrawn="1"/>
          </p:nvSpPr>
          <p:spPr bwMode="black">
            <a:xfrm>
              <a:off x="5729" y="1102"/>
              <a:ext cx="95" cy="83"/>
            </a:xfrm>
            <a:custGeom>
              <a:avLst/>
              <a:gdLst>
                <a:gd name="T0" fmla="*/ 0 w 40"/>
                <a:gd name="T1" fmla="*/ 2 h 35"/>
                <a:gd name="T2" fmla="*/ 1 w 40"/>
                <a:gd name="T3" fmla="*/ 1 h 35"/>
                <a:gd name="T4" fmla="*/ 5 w 40"/>
                <a:gd name="T5" fmla="*/ 1 h 35"/>
                <a:gd name="T6" fmla="*/ 6 w 40"/>
                <a:gd name="T7" fmla="*/ 1 h 35"/>
                <a:gd name="T8" fmla="*/ 11 w 40"/>
                <a:gd name="T9" fmla="*/ 21 h 35"/>
                <a:gd name="T10" fmla="*/ 11 w 40"/>
                <a:gd name="T11" fmla="*/ 21 h 35"/>
                <a:gd name="T12" fmla="*/ 19 w 40"/>
                <a:gd name="T13" fmla="*/ 1 h 35"/>
                <a:gd name="T14" fmla="*/ 19 w 40"/>
                <a:gd name="T15" fmla="*/ 0 h 35"/>
                <a:gd name="T16" fmla="*/ 20 w 40"/>
                <a:gd name="T17" fmla="*/ 0 h 35"/>
                <a:gd name="T18" fmla="*/ 21 w 40"/>
                <a:gd name="T19" fmla="*/ 1 h 35"/>
                <a:gd name="T20" fmla="*/ 29 w 40"/>
                <a:gd name="T21" fmla="*/ 21 h 35"/>
                <a:gd name="T22" fmla="*/ 29 w 40"/>
                <a:gd name="T23" fmla="*/ 21 h 35"/>
                <a:gd name="T24" fmla="*/ 34 w 40"/>
                <a:gd name="T25" fmla="*/ 1 h 35"/>
                <a:gd name="T26" fmla="*/ 35 w 40"/>
                <a:gd name="T27" fmla="*/ 1 h 35"/>
                <a:gd name="T28" fmla="*/ 39 w 40"/>
                <a:gd name="T29" fmla="*/ 1 h 35"/>
                <a:gd name="T30" fmla="*/ 40 w 40"/>
                <a:gd name="T31" fmla="*/ 2 h 35"/>
                <a:gd name="T32" fmla="*/ 31 w 40"/>
                <a:gd name="T33" fmla="*/ 34 h 35"/>
                <a:gd name="T34" fmla="*/ 30 w 40"/>
                <a:gd name="T35" fmla="*/ 35 h 35"/>
                <a:gd name="T36" fmla="*/ 29 w 40"/>
                <a:gd name="T37" fmla="*/ 35 h 35"/>
                <a:gd name="T38" fmla="*/ 29 w 40"/>
                <a:gd name="T39" fmla="*/ 34 h 35"/>
                <a:gd name="T40" fmla="*/ 20 w 40"/>
                <a:gd name="T41" fmla="*/ 13 h 35"/>
                <a:gd name="T42" fmla="*/ 20 w 40"/>
                <a:gd name="T43" fmla="*/ 13 h 35"/>
                <a:gd name="T44" fmla="*/ 11 w 40"/>
                <a:gd name="T45" fmla="*/ 34 h 35"/>
                <a:gd name="T46" fmla="*/ 10 w 40"/>
                <a:gd name="T47" fmla="*/ 35 h 35"/>
                <a:gd name="T48" fmla="*/ 10 w 40"/>
                <a:gd name="T49" fmla="*/ 35 h 35"/>
                <a:gd name="T50" fmla="*/ 9 w 40"/>
                <a:gd name="T51" fmla="*/ 34 h 35"/>
                <a:gd name="T52" fmla="*/ 0 w 40"/>
                <a:gd name="T53"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5">
                  <a:moveTo>
                    <a:pt x="0" y="2"/>
                  </a:moveTo>
                  <a:cubicBezTo>
                    <a:pt x="0" y="1"/>
                    <a:pt x="0" y="1"/>
                    <a:pt x="1" y="1"/>
                  </a:cubicBezTo>
                  <a:cubicBezTo>
                    <a:pt x="5" y="1"/>
                    <a:pt x="5" y="1"/>
                    <a:pt x="5" y="1"/>
                  </a:cubicBezTo>
                  <a:cubicBezTo>
                    <a:pt x="5" y="1"/>
                    <a:pt x="6" y="1"/>
                    <a:pt x="6" y="1"/>
                  </a:cubicBezTo>
                  <a:cubicBezTo>
                    <a:pt x="11" y="21"/>
                    <a:pt x="11" y="21"/>
                    <a:pt x="11" y="21"/>
                  </a:cubicBezTo>
                  <a:cubicBezTo>
                    <a:pt x="11" y="21"/>
                    <a:pt x="11" y="21"/>
                    <a:pt x="11" y="21"/>
                  </a:cubicBezTo>
                  <a:cubicBezTo>
                    <a:pt x="19" y="1"/>
                    <a:pt x="19" y="1"/>
                    <a:pt x="19" y="1"/>
                  </a:cubicBezTo>
                  <a:cubicBezTo>
                    <a:pt x="19" y="1"/>
                    <a:pt x="19" y="0"/>
                    <a:pt x="19" y="0"/>
                  </a:cubicBezTo>
                  <a:cubicBezTo>
                    <a:pt x="20" y="0"/>
                    <a:pt x="20" y="0"/>
                    <a:pt x="20" y="0"/>
                  </a:cubicBezTo>
                  <a:cubicBezTo>
                    <a:pt x="21" y="0"/>
                    <a:pt x="21" y="1"/>
                    <a:pt x="21" y="1"/>
                  </a:cubicBezTo>
                  <a:cubicBezTo>
                    <a:pt x="29" y="21"/>
                    <a:pt x="29" y="21"/>
                    <a:pt x="29" y="21"/>
                  </a:cubicBezTo>
                  <a:cubicBezTo>
                    <a:pt x="29" y="21"/>
                    <a:pt x="29" y="21"/>
                    <a:pt x="29" y="21"/>
                  </a:cubicBezTo>
                  <a:cubicBezTo>
                    <a:pt x="34" y="1"/>
                    <a:pt x="34" y="1"/>
                    <a:pt x="34" y="1"/>
                  </a:cubicBezTo>
                  <a:cubicBezTo>
                    <a:pt x="34" y="1"/>
                    <a:pt x="34" y="1"/>
                    <a:pt x="35" y="1"/>
                  </a:cubicBezTo>
                  <a:cubicBezTo>
                    <a:pt x="39" y="1"/>
                    <a:pt x="39" y="1"/>
                    <a:pt x="39" y="1"/>
                  </a:cubicBezTo>
                  <a:cubicBezTo>
                    <a:pt x="40" y="1"/>
                    <a:pt x="40" y="1"/>
                    <a:pt x="40" y="2"/>
                  </a:cubicBezTo>
                  <a:cubicBezTo>
                    <a:pt x="31" y="34"/>
                    <a:pt x="31" y="34"/>
                    <a:pt x="31" y="34"/>
                  </a:cubicBezTo>
                  <a:cubicBezTo>
                    <a:pt x="31" y="35"/>
                    <a:pt x="31" y="35"/>
                    <a:pt x="30" y="35"/>
                  </a:cubicBezTo>
                  <a:cubicBezTo>
                    <a:pt x="29" y="35"/>
                    <a:pt x="29" y="35"/>
                    <a:pt x="29" y="35"/>
                  </a:cubicBezTo>
                  <a:cubicBezTo>
                    <a:pt x="29" y="35"/>
                    <a:pt x="29" y="35"/>
                    <a:pt x="29" y="34"/>
                  </a:cubicBezTo>
                  <a:cubicBezTo>
                    <a:pt x="20" y="13"/>
                    <a:pt x="20" y="13"/>
                    <a:pt x="20" y="13"/>
                  </a:cubicBezTo>
                  <a:cubicBezTo>
                    <a:pt x="20" y="13"/>
                    <a:pt x="20" y="13"/>
                    <a:pt x="20" y="13"/>
                  </a:cubicBezTo>
                  <a:cubicBezTo>
                    <a:pt x="11" y="34"/>
                    <a:pt x="11" y="34"/>
                    <a:pt x="11" y="34"/>
                  </a:cubicBezTo>
                  <a:cubicBezTo>
                    <a:pt x="11" y="35"/>
                    <a:pt x="11" y="35"/>
                    <a:pt x="10" y="35"/>
                  </a:cubicBezTo>
                  <a:cubicBezTo>
                    <a:pt x="10" y="35"/>
                    <a:pt x="10" y="35"/>
                    <a:pt x="10" y="35"/>
                  </a:cubicBezTo>
                  <a:cubicBezTo>
                    <a:pt x="9" y="35"/>
                    <a:pt x="9" y="35"/>
                    <a:pt x="9" y="34"/>
                  </a:cubicBezTo>
                  <a:lnTo>
                    <a:pt x="0" y="2"/>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49"/>
            <p:cNvSpPr>
              <a:spLocks noEditPoints="1"/>
            </p:cNvSpPr>
            <p:nvPr userDrawn="1"/>
          </p:nvSpPr>
          <p:spPr bwMode="black">
            <a:xfrm>
              <a:off x="5847" y="1102"/>
              <a:ext cx="81" cy="83"/>
            </a:xfrm>
            <a:custGeom>
              <a:avLst/>
              <a:gdLst>
                <a:gd name="T0" fmla="*/ 17 w 34"/>
                <a:gd name="T1" fmla="*/ 0 h 35"/>
                <a:gd name="T2" fmla="*/ 34 w 34"/>
                <a:gd name="T3" fmla="*/ 18 h 35"/>
                <a:gd name="T4" fmla="*/ 17 w 34"/>
                <a:gd name="T5" fmla="*/ 35 h 35"/>
                <a:gd name="T6" fmla="*/ 0 w 34"/>
                <a:gd name="T7" fmla="*/ 18 h 35"/>
                <a:gd name="T8" fmla="*/ 17 w 34"/>
                <a:gd name="T9" fmla="*/ 0 h 35"/>
                <a:gd name="T10" fmla="*/ 17 w 34"/>
                <a:gd name="T11" fmla="*/ 29 h 35"/>
                <a:gd name="T12" fmla="*/ 28 w 34"/>
                <a:gd name="T13" fmla="*/ 18 h 35"/>
                <a:gd name="T14" fmla="*/ 17 w 34"/>
                <a:gd name="T15" fmla="*/ 7 h 35"/>
                <a:gd name="T16" fmla="*/ 6 w 34"/>
                <a:gd name="T17" fmla="*/ 18 h 35"/>
                <a:gd name="T18" fmla="*/ 17 w 34"/>
                <a:gd name="T1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0"/>
                  </a:moveTo>
                  <a:cubicBezTo>
                    <a:pt x="26" y="0"/>
                    <a:pt x="34" y="8"/>
                    <a:pt x="34" y="18"/>
                  </a:cubicBezTo>
                  <a:cubicBezTo>
                    <a:pt x="34" y="27"/>
                    <a:pt x="26" y="35"/>
                    <a:pt x="17" y="35"/>
                  </a:cubicBezTo>
                  <a:cubicBezTo>
                    <a:pt x="7" y="35"/>
                    <a:pt x="0" y="27"/>
                    <a:pt x="0" y="18"/>
                  </a:cubicBezTo>
                  <a:cubicBezTo>
                    <a:pt x="0" y="8"/>
                    <a:pt x="7" y="0"/>
                    <a:pt x="17" y="0"/>
                  </a:cubicBezTo>
                  <a:close/>
                  <a:moveTo>
                    <a:pt x="17" y="29"/>
                  </a:moveTo>
                  <a:cubicBezTo>
                    <a:pt x="23" y="29"/>
                    <a:pt x="28" y="24"/>
                    <a:pt x="28" y="18"/>
                  </a:cubicBezTo>
                  <a:cubicBezTo>
                    <a:pt x="28" y="12"/>
                    <a:pt x="23" y="7"/>
                    <a:pt x="17" y="7"/>
                  </a:cubicBezTo>
                  <a:cubicBezTo>
                    <a:pt x="11" y="7"/>
                    <a:pt x="6" y="12"/>
                    <a:pt x="6" y="18"/>
                  </a:cubicBezTo>
                  <a:cubicBezTo>
                    <a:pt x="6" y="24"/>
                    <a:pt x="11" y="29"/>
                    <a:pt x="17" y="29"/>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50"/>
            <p:cNvSpPr>
              <a:spLocks noEditPoints="1"/>
            </p:cNvSpPr>
            <p:nvPr userDrawn="1"/>
          </p:nvSpPr>
          <p:spPr bwMode="black">
            <a:xfrm>
              <a:off x="5958" y="1104"/>
              <a:ext cx="60" cy="79"/>
            </a:xfrm>
            <a:custGeom>
              <a:avLst/>
              <a:gdLst>
                <a:gd name="T0" fmla="*/ 0 w 25"/>
                <a:gd name="T1" fmla="*/ 1 h 33"/>
                <a:gd name="T2" fmla="*/ 1 w 25"/>
                <a:gd name="T3" fmla="*/ 0 h 33"/>
                <a:gd name="T4" fmla="*/ 14 w 25"/>
                <a:gd name="T5" fmla="*/ 0 h 33"/>
                <a:gd name="T6" fmla="*/ 25 w 25"/>
                <a:gd name="T7" fmla="*/ 10 h 33"/>
                <a:gd name="T8" fmla="*/ 18 w 25"/>
                <a:gd name="T9" fmla="*/ 20 h 33"/>
                <a:gd name="T10" fmla="*/ 24 w 25"/>
                <a:gd name="T11" fmla="*/ 32 h 33"/>
                <a:gd name="T12" fmla="*/ 23 w 25"/>
                <a:gd name="T13" fmla="*/ 33 h 33"/>
                <a:gd name="T14" fmla="*/ 18 w 25"/>
                <a:gd name="T15" fmla="*/ 33 h 33"/>
                <a:gd name="T16" fmla="*/ 18 w 25"/>
                <a:gd name="T17" fmla="*/ 33 h 33"/>
                <a:gd name="T18" fmla="*/ 11 w 25"/>
                <a:gd name="T19" fmla="*/ 20 h 33"/>
                <a:gd name="T20" fmla="*/ 6 w 25"/>
                <a:gd name="T21" fmla="*/ 20 h 33"/>
                <a:gd name="T22" fmla="*/ 6 w 25"/>
                <a:gd name="T23" fmla="*/ 32 h 33"/>
                <a:gd name="T24" fmla="*/ 5 w 25"/>
                <a:gd name="T25" fmla="*/ 33 h 33"/>
                <a:gd name="T26" fmla="*/ 1 w 25"/>
                <a:gd name="T27" fmla="*/ 33 h 33"/>
                <a:gd name="T28" fmla="*/ 0 w 25"/>
                <a:gd name="T29" fmla="*/ 32 h 33"/>
                <a:gd name="T30" fmla="*/ 0 w 25"/>
                <a:gd name="T31" fmla="*/ 1 h 33"/>
                <a:gd name="T32" fmla="*/ 14 w 25"/>
                <a:gd name="T33" fmla="*/ 15 h 33"/>
                <a:gd name="T34" fmla="*/ 18 w 25"/>
                <a:gd name="T35" fmla="*/ 10 h 33"/>
                <a:gd name="T36" fmla="*/ 14 w 25"/>
                <a:gd name="T37" fmla="*/ 6 h 33"/>
                <a:gd name="T38" fmla="*/ 6 w 25"/>
                <a:gd name="T39" fmla="*/ 6 h 33"/>
                <a:gd name="T40" fmla="*/ 6 w 25"/>
                <a:gd name="T41" fmla="*/ 15 h 33"/>
                <a:gd name="T42" fmla="*/ 14 w 25"/>
                <a:gd name="T4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3">
                  <a:moveTo>
                    <a:pt x="0" y="1"/>
                  </a:moveTo>
                  <a:cubicBezTo>
                    <a:pt x="0" y="0"/>
                    <a:pt x="0" y="0"/>
                    <a:pt x="1" y="0"/>
                  </a:cubicBezTo>
                  <a:cubicBezTo>
                    <a:pt x="14" y="0"/>
                    <a:pt x="14" y="0"/>
                    <a:pt x="14" y="0"/>
                  </a:cubicBezTo>
                  <a:cubicBezTo>
                    <a:pt x="20" y="0"/>
                    <a:pt x="25" y="4"/>
                    <a:pt x="25" y="10"/>
                  </a:cubicBezTo>
                  <a:cubicBezTo>
                    <a:pt x="25" y="15"/>
                    <a:pt x="22" y="18"/>
                    <a:pt x="18" y="20"/>
                  </a:cubicBezTo>
                  <a:cubicBezTo>
                    <a:pt x="24" y="32"/>
                    <a:pt x="24" y="32"/>
                    <a:pt x="24" y="32"/>
                  </a:cubicBezTo>
                  <a:cubicBezTo>
                    <a:pt x="25" y="33"/>
                    <a:pt x="24" y="33"/>
                    <a:pt x="23" y="33"/>
                  </a:cubicBezTo>
                  <a:cubicBezTo>
                    <a:pt x="18" y="33"/>
                    <a:pt x="18" y="33"/>
                    <a:pt x="18" y="33"/>
                  </a:cubicBezTo>
                  <a:cubicBezTo>
                    <a:pt x="18" y="33"/>
                    <a:pt x="18" y="33"/>
                    <a:pt x="18" y="33"/>
                  </a:cubicBezTo>
                  <a:cubicBezTo>
                    <a:pt x="11" y="20"/>
                    <a:pt x="11" y="20"/>
                    <a:pt x="11" y="20"/>
                  </a:cubicBezTo>
                  <a:cubicBezTo>
                    <a:pt x="6" y="20"/>
                    <a:pt x="6" y="20"/>
                    <a:pt x="6" y="20"/>
                  </a:cubicBezTo>
                  <a:cubicBezTo>
                    <a:pt x="6" y="32"/>
                    <a:pt x="6" y="32"/>
                    <a:pt x="6" y="32"/>
                  </a:cubicBezTo>
                  <a:cubicBezTo>
                    <a:pt x="6" y="33"/>
                    <a:pt x="5" y="33"/>
                    <a:pt x="5" y="33"/>
                  </a:cubicBezTo>
                  <a:cubicBezTo>
                    <a:pt x="1" y="33"/>
                    <a:pt x="1" y="33"/>
                    <a:pt x="1" y="33"/>
                  </a:cubicBezTo>
                  <a:cubicBezTo>
                    <a:pt x="0" y="33"/>
                    <a:pt x="0" y="33"/>
                    <a:pt x="0" y="32"/>
                  </a:cubicBezTo>
                  <a:lnTo>
                    <a:pt x="0" y="1"/>
                  </a:lnTo>
                  <a:close/>
                  <a:moveTo>
                    <a:pt x="14" y="15"/>
                  </a:moveTo>
                  <a:cubicBezTo>
                    <a:pt x="16" y="15"/>
                    <a:pt x="18" y="13"/>
                    <a:pt x="18" y="10"/>
                  </a:cubicBezTo>
                  <a:cubicBezTo>
                    <a:pt x="18" y="8"/>
                    <a:pt x="16" y="6"/>
                    <a:pt x="14" y="6"/>
                  </a:cubicBezTo>
                  <a:cubicBezTo>
                    <a:pt x="6" y="6"/>
                    <a:pt x="6" y="6"/>
                    <a:pt x="6" y="6"/>
                  </a:cubicBezTo>
                  <a:cubicBezTo>
                    <a:pt x="6" y="15"/>
                    <a:pt x="6" y="15"/>
                    <a:pt x="6" y="15"/>
                  </a:cubicBezTo>
                  <a:lnTo>
                    <a:pt x="14" y="15"/>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51"/>
            <p:cNvSpPr>
              <a:spLocks/>
            </p:cNvSpPr>
            <p:nvPr userDrawn="1"/>
          </p:nvSpPr>
          <p:spPr bwMode="black">
            <a:xfrm>
              <a:off x="6048" y="1104"/>
              <a:ext cx="62" cy="79"/>
            </a:xfrm>
            <a:custGeom>
              <a:avLst/>
              <a:gdLst>
                <a:gd name="T0" fmla="*/ 0 w 26"/>
                <a:gd name="T1" fmla="*/ 1 h 33"/>
                <a:gd name="T2" fmla="*/ 1 w 26"/>
                <a:gd name="T3" fmla="*/ 0 h 33"/>
                <a:gd name="T4" fmla="*/ 5 w 26"/>
                <a:gd name="T5" fmla="*/ 0 h 33"/>
                <a:gd name="T6" fmla="*/ 6 w 26"/>
                <a:gd name="T7" fmla="*/ 1 h 33"/>
                <a:gd name="T8" fmla="*/ 6 w 26"/>
                <a:gd name="T9" fmla="*/ 14 h 33"/>
                <a:gd name="T10" fmla="*/ 18 w 26"/>
                <a:gd name="T11" fmla="*/ 0 h 33"/>
                <a:gd name="T12" fmla="*/ 19 w 26"/>
                <a:gd name="T13" fmla="*/ 0 h 33"/>
                <a:gd name="T14" fmla="*/ 24 w 26"/>
                <a:gd name="T15" fmla="*/ 0 h 33"/>
                <a:gd name="T16" fmla="*/ 25 w 26"/>
                <a:gd name="T17" fmla="*/ 2 h 33"/>
                <a:gd name="T18" fmla="*/ 12 w 26"/>
                <a:gd name="T19" fmla="*/ 16 h 33"/>
                <a:gd name="T20" fmla="*/ 26 w 26"/>
                <a:gd name="T21" fmla="*/ 32 h 33"/>
                <a:gd name="T22" fmla="*/ 25 w 26"/>
                <a:gd name="T23" fmla="*/ 33 h 33"/>
                <a:gd name="T24" fmla="*/ 20 w 26"/>
                <a:gd name="T25" fmla="*/ 33 h 33"/>
                <a:gd name="T26" fmla="*/ 19 w 26"/>
                <a:gd name="T27" fmla="*/ 33 h 33"/>
                <a:gd name="T28" fmla="*/ 6 w 26"/>
                <a:gd name="T29" fmla="*/ 18 h 33"/>
                <a:gd name="T30" fmla="*/ 6 w 26"/>
                <a:gd name="T31" fmla="*/ 32 h 33"/>
                <a:gd name="T32" fmla="*/ 5 w 26"/>
                <a:gd name="T33" fmla="*/ 33 h 33"/>
                <a:gd name="T34" fmla="*/ 1 w 26"/>
                <a:gd name="T35" fmla="*/ 33 h 33"/>
                <a:gd name="T36" fmla="*/ 0 w 26"/>
                <a:gd name="T37" fmla="*/ 32 h 33"/>
                <a:gd name="T38" fmla="*/ 0 w 26"/>
                <a:gd name="T3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3">
                  <a:moveTo>
                    <a:pt x="0" y="1"/>
                  </a:moveTo>
                  <a:cubicBezTo>
                    <a:pt x="0" y="0"/>
                    <a:pt x="0" y="0"/>
                    <a:pt x="1" y="0"/>
                  </a:cubicBezTo>
                  <a:cubicBezTo>
                    <a:pt x="5" y="0"/>
                    <a:pt x="5" y="0"/>
                    <a:pt x="5" y="0"/>
                  </a:cubicBezTo>
                  <a:cubicBezTo>
                    <a:pt x="6" y="0"/>
                    <a:pt x="6" y="0"/>
                    <a:pt x="6" y="1"/>
                  </a:cubicBezTo>
                  <a:cubicBezTo>
                    <a:pt x="6" y="14"/>
                    <a:pt x="6" y="14"/>
                    <a:pt x="6" y="14"/>
                  </a:cubicBezTo>
                  <a:cubicBezTo>
                    <a:pt x="18" y="0"/>
                    <a:pt x="18" y="0"/>
                    <a:pt x="18" y="0"/>
                  </a:cubicBezTo>
                  <a:cubicBezTo>
                    <a:pt x="18" y="0"/>
                    <a:pt x="19" y="0"/>
                    <a:pt x="19" y="0"/>
                  </a:cubicBezTo>
                  <a:cubicBezTo>
                    <a:pt x="24" y="0"/>
                    <a:pt x="24" y="0"/>
                    <a:pt x="24" y="0"/>
                  </a:cubicBezTo>
                  <a:cubicBezTo>
                    <a:pt x="25" y="0"/>
                    <a:pt x="25" y="1"/>
                    <a:pt x="25" y="2"/>
                  </a:cubicBezTo>
                  <a:cubicBezTo>
                    <a:pt x="12" y="16"/>
                    <a:pt x="12" y="16"/>
                    <a:pt x="12" y="16"/>
                  </a:cubicBezTo>
                  <a:cubicBezTo>
                    <a:pt x="26" y="32"/>
                    <a:pt x="26" y="32"/>
                    <a:pt x="26" y="32"/>
                  </a:cubicBezTo>
                  <a:cubicBezTo>
                    <a:pt x="26" y="32"/>
                    <a:pt x="26" y="33"/>
                    <a:pt x="25" y="33"/>
                  </a:cubicBezTo>
                  <a:cubicBezTo>
                    <a:pt x="20" y="33"/>
                    <a:pt x="20" y="33"/>
                    <a:pt x="20" y="33"/>
                  </a:cubicBezTo>
                  <a:cubicBezTo>
                    <a:pt x="19" y="33"/>
                    <a:pt x="19" y="33"/>
                    <a:pt x="19" y="33"/>
                  </a:cubicBezTo>
                  <a:cubicBezTo>
                    <a:pt x="6" y="18"/>
                    <a:pt x="6" y="18"/>
                    <a:pt x="6" y="18"/>
                  </a:cubicBezTo>
                  <a:cubicBezTo>
                    <a:pt x="6" y="32"/>
                    <a:pt x="6" y="32"/>
                    <a:pt x="6" y="32"/>
                  </a:cubicBezTo>
                  <a:cubicBezTo>
                    <a:pt x="6" y="33"/>
                    <a:pt x="6" y="33"/>
                    <a:pt x="5" y="33"/>
                  </a:cubicBezTo>
                  <a:cubicBezTo>
                    <a:pt x="1" y="33"/>
                    <a:pt x="1" y="33"/>
                    <a:pt x="1" y="33"/>
                  </a:cubicBezTo>
                  <a:cubicBezTo>
                    <a:pt x="0" y="33"/>
                    <a:pt x="0" y="33"/>
                    <a:pt x="0" y="32"/>
                  </a:cubicBezTo>
                  <a:lnTo>
                    <a:pt x="0" y="1"/>
                  </a:ln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365"/>
                </a:solidFill>
              </a:endParaRPr>
            </a:p>
          </p:txBody>
        </p:sp>
        <p:sp>
          <p:nvSpPr>
            <p:cNvPr id="152" name="Freeform 52"/>
            <p:cNvSpPr>
              <a:spLocks/>
            </p:cNvSpPr>
            <p:nvPr userDrawn="1"/>
          </p:nvSpPr>
          <p:spPr bwMode="black">
            <a:xfrm>
              <a:off x="6129" y="1102"/>
              <a:ext cx="54" cy="83"/>
            </a:xfrm>
            <a:custGeom>
              <a:avLst/>
              <a:gdLst>
                <a:gd name="T0" fmla="*/ 1 w 23"/>
                <a:gd name="T1" fmla="*/ 31 h 35"/>
                <a:gd name="T2" fmla="*/ 1 w 23"/>
                <a:gd name="T3" fmla="*/ 30 h 35"/>
                <a:gd name="T4" fmla="*/ 3 w 23"/>
                <a:gd name="T5" fmla="*/ 27 h 35"/>
                <a:gd name="T6" fmla="*/ 4 w 23"/>
                <a:gd name="T7" fmla="*/ 26 h 35"/>
                <a:gd name="T8" fmla="*/ 12 w 23"/>
                <a:gd name="T9" fmla="*/ 29 h 35"/>
                <a:gd name="T10" fmla="*/ 16 w 23"/>
                <a:gd name="T11" fmla="*/ 26 h 35"/>
                <a:gd name="T12" fmla="*/ 10 w 23"/>
                <a:gd name="T13" fmla="*/ 20 h 35"/>
                <a:gd name="T14" fmla="*/ 1 w 23"/>
                <a:gd name="T15" fmla="*/ 10 h 35"/>
                <a:gd name="T16" fmla="*/ 12 w 23"/>
                <a:gd name="T17" fmla="*/ 0 h 35"/>
                <a:gd name="T18" fmla="*/ 21 w 23"/>
                <a:gd name="T19" fmla="*/ 4 h 35"/>
                <a:gd name="T20" fmla="*/ 21 w 23"/>
                <a:gd name="T21" fmla="*/ 5 h 35"/>
                <a:gd name="T22" fmla="*/ 20 w 23"/>
                <a:gd name="T23" fmla="*/ 8 h 35"/>
                <a:gd name="T24" fmla="*/ 18 w 23"/>
                <a:gd name="T25" fmla="*/ 8 h 35"/>
                <a:gd name="T26" fmla="*/ 11 w 23"/>
                <a:gd name="T27" fmla="*/ 6 h 35"/>
                <a:gd name="T28" fmla="*/ 7 w 23"/>
                <a:gd name="T29" fmla="*/ 9 h 35"/>
                <a:gd name="T30" fmla="*/ 13 w 23"/>
                <a:gd name="T31" fmla="*/ 15 h 35"/>
                <a:gd name="T32" fmla="*/ 23 w 23"/>
                <a:gd name="T33" fmla="*/ 25 h 35"/>
                <a:gd name="T34" fmla="*/ 12 w 23"/>
                <a:gd name="T35" fmla="*/ 35 h 35"/>
                <a:gd name="T36" fmla="*/ 1 w 23"/>
                <a:gd name="T3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1" y="31"/>
                  </a:moveTo>
                  <a:cubicBezTo>
                    <a:pt x="1" y="31"/>
                    <a:pt x="0" y="30"/>
                    <a:pt x="1" y="30"/>
                  </a:cubicBezTo>
                  <a:cubicBezTo>
                    <a:pt x="3" y="27"/>
                    <a:pt x="3" y="27"/>
                    <a:pt x="3" y="27"/>
                  </a:cubicBezTo>
                  <a:cubicBezTo>
                    <a:pt x="3" y="26"/>
                    <a:pt x="4" y="26"/>
                    <a:pt x="4" y="26"/>
                  </a:cubicBezTo>
                  <a:cubicBezTo>
                    <a:pt x="6" y="28"/>
                    <a:pt x="8" y="29"/>
                    <a:pt x="12" y="29"/>
                  </a:cubicBezTo>
                  <a:cubicBezTo>
                    <a:pt x="14" y="29"/>
                    <a:pt x="16" y="28"/>
                    <a:pt x="16" y="26"/>
                  </a:cubicBezTo>
                  <a:cubicBezTo>
                    <a:pt x="16" y="23"/>
                    <a:pt x="14" y="22"/>
                    <a:pt x="10" y="20"/>
                  </a:cubicBezTo>
                  <a:cubicBezTo>
                    <a:pt x="5" y="18"/>
                    <a:pt x="1" y="15"/>
                    <a:pt x="1" y="10"/>
                  </a:cubicBezTo>
                  <a:cubicBezTo>
                    <a:pt x="1" y="5"/>
                    <a:pt x="4" y="0"/>
                    <a:pt x="12" y="0"/>
                  </a:cubicBezTo>
                  <a:cubicBezTo>
                    <a:pt x="16" y="0"/>
                    <a:pt x="20" y="3"/>
                    <a:pt x="21" y="4"/>
                  </a:cubicBezTo>
                  <a:cubicBezTo>
                    <a:pt x="22" y="4"/>
                    <a:pt x="22" y="5"/>
                    <a:pt x="21" y="5"/>
                  </a:cubicBezTo>
                  <a:cubicBezTo>
                    <a:pt x="20" y="8"/>
                    <a:pt x="20" y="8"/>
                    <a:pt x="20" y="8"/>
                  </a:cubicBezTo>
                  <a:cubicBezTo>
                    <a:pt x="19" y="8"/>
                    <a:pt x="19" y="9"/>
                    <a:pt x="18" y="8"/>
                  </a:cubicBezTo>
                  <a:cubicBezTo>
                    <a:pt x="16" y="7"/>
                    <a:pt x="14" y="6"/>
                    <a:pt x="11" y="6"/>
                  </a:cubicBezTo>
                  <a:cubicBezTo>
                    <a:pt x="9" y="6"/>
                    <a:pt x="7" y="7"/>
                    <a:pt x="7" y="9"/>
                  </a:cubicBezTo>
                  <a:cubicBezTo>
                    <a:pt x="7" y="11"/>
                    <a:pt x="9" y="13"/>
                    <a:pt x="13" y="15"/>
                  </a:cubicBezTo>
                  <a:cubicBezTo>
                    <a:pt x="17" y="16"/>
                    <a:pt x="23" y="19"/>
                    <a:pt x="23" y="25"/>
                  </a:cubicBezTo>
                  <a:cubicBezTo>
                    <a:pt x="23" y="30"/>
                    <a:pt x="18" y="35"/>
                    <a:pt x="12" y="35"/>
                  </a:cubicBezTo>
                  <a:cubicBezTo>
                    <a:pt x="6" y="35"/>
                    <a:pt x="3" y="32"/>
                    <a:pt x="1" y="31"/>
                  </a:cubicBezTo>
                  <a:close/>
                </a:path>
              </a:pathLst>
            </a:cu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53"/>
            <p:cNvSpPr>
              <a:spLocks noChangeArrowheads="1"/>
            </p:cNvSpPr>
            <p:nvPr userDrawn="1"/>
          </p:nvSpPr>
          <p:spPr bwMode="black">
            <a:xfrm>
              <a:off x="6207" y="1164"/>
              <a:ext cx="21" cy="21"/>
            </a:xfrm>
            <a:prstGeom prst="ellipse">
              <a:avLst/>
            </a:prstGeom>
            <a:solidFill>
              <a:srgbClr val="6163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Title 1"/>
          <p:cNvSpPr>
            <a:spLocks noGrp="1"/>
          </p:cNvSpPr>
          <p:nvPr>
            <p:ph type="ctrTitle" hasCustomPrompt="1"/>
          </p:nvPr>
        </p:nvSpPr>
        <p:spPr>
          <a:xfrm>
            <a:off x="838200" y="2358888"/>
            <a:ext cx="8001000" cy="2756452"/>
          </a:xfrm>
        </p:spPr>
        <p:txBody>
          <a:bodyPr anchor="b">
            <a:normAutofit/>
          </a:bodyPr>
          <a:lstStyle>
            <a:lvl1pPr algn="l">
              <a:defRPr sz="4800" cap="all" baseline="0">
                <a:solidFill>
                  <a:srgbClr val="EA2839"/>
                </a:solidFill>
                <a:latin typeface="+mj-lt"/>
              </a:defRPr>
            </a:lvl1pPr>
          </a:lstStyle>
          <a:p>
            <a:r>
              <a:rPr lang="en-US" dirty="0" smtClean="0"/>
              <a:t>CLICK TO EDIT MASTER TITLE STYLE</a:t>
            </a:r>
            <a:endParaRPr lang="en-US" dirty="0"/>
          </a:p>
        </p:txBody>
      </p:sp>
      <p:sp>
        <p:nvSpPr>
          <p:cNvPr id="5" name="Text Placeholder 4"/>
          <p:cNvSpPr>
            <a:spLocks noGrp="1"/>
          </p:cNvSpPr>
          <p:nvPr>
            <p:ph type="body" sz="quarter" idx="13" hasCustomPrompt="1"/>
          </p:nvPr>
        </p:nvSpPr>
        <p:spPr>
          <a:xfrm>
            <a:off x="836682" y="5329366"/>
            <a:ext cx="8018508" cy="893565"/>
          </a:xfrm>
        </p:spPr>
        <p:txBody>
          <a:bodyPr>
            <a:normAutofit/>
          </a:bodyPr>
          <a:lstStyle>
            <a:lvl1pPr marL="0" indent="0">
              <a:buNone/>
              <a:defRPr sz="2400">
                <a:solidFill>
                  <a:srgbClr val="616365"/>
                </a:solidFill>
              </a:defRPr>
            </a:lvl1pPr>
          </a:lstStyle>
          <a:p>
            <a:pPr lvl="0"/>
            <a:r>
              <a:rPr lang="en-US" dirty="0" smtClean="0"/>
              <a:t>Author(s) / Center affiliation / etc.</a:t>
            </a:r>
          </a:p>
        </p:txBody>
      </p:sp>
    </p:spTree>
    <p:extLst>
      <p:ext uri="{BB962C8B-B14F-4D97-AF65-F5344CB8AC3E}">
        <p14:creationId xmlns:p14="http://schemas.microsoft.com/office/powerpoint/2010/main" val="867973854"/>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sp>
        <p:nvSpPr>
          <p:cNvPr id="8" name="Title 7"/>
          <p:cNvSpPr>
            <a:spLocks noGrp="1"/>
          </p:cNvSpPr>
          <p:nvPr>
            <p:ph type="title"/>
          </p:nvPr>
        </p:nvSpPr>
        <p:spPr>
          <a:xfrm>
            <a:off x="838200" y="365125"/>
            <a:ext cx="9356678" cy="1325563"/>
          </a:xfrm>
        </p:spPr>
        <p:txBody>
          <a:bodyPr/>
          <a:lstStyle/>
          <a:p>
            <a:r>
              <a:rPr lang="en-US" smtClean="0"/>
              <a:t>Click to edit Master title style</a:t>
            </a:r>
            <a:endParaRPr lang="en-US" dirty="0"/>
          </a:p>
        </p:txBody>
      </p:sp>
      <p:sp>
        <p:nvSpPr>
          <p:cNvPr id="9" name="Footer Placeholder 8"/>
          <p:cNvSpPr>
            <a:spLocks noGrp="1"/>
          </p:cNvSpPr>
          <p:nvPr>
            <p:ph type="ftr" sz="quarter" idx="13"/>
          </p:nvPr>
        </p:nvSpPr>
        <p:spPr/>
        <p:txBody>
          <a:bodyPr/>
          <a:lstStyle/>
          <a:p>
            <a:r>
              <a:rPr lang="en-US" dirty="0" smtClean="0"/>
              <a:t>Cardea | Altarum</a:t>
            </a:r>
          </a:p>
        </p:txBody>
      </p:sp>
    </p:spTree>
    <p:extLst>
      <p:ext uri="{BB962C8B-B14F-4D97-AF65-F5344CB8AC3E}">
        <p14:creationId xmlns:p14="http://schemas.microsoft.com/office/powerpoint/2010/main" val="33346231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No Mar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CA5EEED-C7C9-4C7B-8D20-D1B182A18EAB}" type="slidenum">
              <a:rPr lang="en-US" smtClean="0"/>
              <a:t>‹#›</a:t>
            </a:fld>
            <a:endParaRPr lang="en-US"/>
          </a:p>
        </p:txBody>
      </p:sp>
      <p:sp>
        <p:nvSpPr>
          <p:cNvPr id="8" name="Title 7"/>
          <p:cNvSpPr>
            <a:spLocks noGrp="1"/>
          </p:cNvSpPr>
          <p:nvPr>
            <p:ph type="title"/>
          </p:nvPr>
        </p:nvSpPr>
        <p:spPr>
          <a:xfrm>
            <a:off x="838201" y="365125"/>
            <a:ext cx="9361868" cy="1281113"/>
          </a:xfrm>
        </p:spPr>
        <p:txBody>
          <a:bodyPr/>
          <a:lstStyle/>
          <a:p>
            <a:r>
              <a:rPr lang="en-US" smtClean="0"/>
              <a:t>Click to edit Master title style</a:t>
            </a:r>
            <a:endParaRPr lang="en-US" dirty="0"/>
          </a:p>
        </p:txBody>
      </p:sp>
      <p:sp>
        <p:nvSpPr>
          <p:cNvPr id="9" name="Footer Placeholder 8"/>
          <p:cNvSpPr>
            <a:spLocks noGrp="1"/>
          </p:cNvSpPr>
          <p:nvPr>
            <p:ph type="ftr" sz="quarter" idx="13"/>
          </p:nvPr>
        </p:nvSpPr>
        <p:spPr/>
        <p:txBody>
          <a:bodyPr/>
          <a:lstStyle/>
          <a:p>
            <a:r>
              <a:rPr lang="en-US" dirty="0" smtClean="0"/>
              <a:t>Cardea | Altarum</a:t>
            </a:r>
          </a:p>
        </p:txBody>
      </p:sp>
    </p:spTree>
    <p:extLst>
      <p:ext uri="{BB962C8B-B14F-4D97-AF65-F5344CB8AC3E}">
        <p14:creationId xmlns:p14="http://schemas.microsoft.com/office/powerpoint/2010/main" val="4773396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370325"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CA5EEED-C7C9-4C7B-8D20-D1B182A18EAB}" type="slidenum">
              <a:rPr lang="en-US" smtClean="0"/>
              <a:t>‹#›</a:t>
            </a:fld>
            <a:endParaRPr lang="en-US"/>
          </a:p>
        </p:txBody>
      </p:sp>
      <p:sp>
        <p:nvSpPr>
          <p:cNvPr id="14" name="Footer Placeholder 13"/>
          <p:cNvSpPr>
            <a:spLocks noGrp="1"/>
          </p:cNvSpPr>
          <p:nvPr>
            <p:ph type="ftr" sz="quarter" idx="13"/>
          </p:nvPr>
        </p:nvSpPr>
        <p:spPr/>
        <p:txBody>
          <a:bodyPr/>
          <a:lstStyle/>
          <a:p>
            <a:r>
              <a:rPr lang="en-US" dirty="0" smtClean="0"/>
              <a:t>Cardea | Altarum</a:t>
            </a:r>
          </a:p>
        </p:txBody>
      </p:sp>
    </p:spTree>
    <p:extLst>
      <p:ext uri="{BB962C8B-B14F-4D97-AF65-F5344CB8AC3E}">
        <p14:creationId xmlns:p14="http://schemas.microsoft.com/office/powerpoint/2010/main" val="17277446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 No mark">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383973"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CA5EEED-C7C9-4C7B-8D20-D1B182A18EAB}" type="slidenum">
              <a:rPr lang="en-US" smtClean="0"/>
              <a:t>‹#›</a:t>
            </a:fld>
            <a:endParaRPr lang="en-US"/>
          </a:p>
        </p:txBody>
      </p:sp>
      <p:sp>
        <p:nvSpPr>
          <p:cNvPr id="14" name="Footer Placeholder 13"/>
          <p:cNvSpPr>
            <a:spLocks noGrp="1"/>
          </p:cNvSpPr>
          <p:nvPr>
            <p:ph type="ftr" sz="quarter" idx="13"/>
          </p:nvPr>
        </p:nvSpPr>
        <p:spPr/>
        <p:txBody>
          <a:bodyPr/>
          <a:lstStyle/>
          <a:p>
            <a:r>
              <a:rPr lang="en-US" dirty="0" smtClean="0"/>
              <a:t>Cardea | Altarum</a:t>
            </a:r>
          </a:p>
        </p:txBody>
      </p:sp>
    </p:spTree>
    <p:extLst>
      <p:ext uri="{BB962C8B-B14F-4D97-AF65-F5344CB8AC3E}">
        <p14:creationId xmlns:p14="http://schemas.microsoft.com/office/powerpoint/2010/main" val="27565606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 Right">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bwMode="ltGray">
          <a:xfrm>
            <a:off x="7162800" y="0"/>
            <a:ext cx="5029200" cy="6858000"/>
          </a:xfrm>
          <a:solidFill>
            <a:srgbClr val="88DBDF"/>
          </a:solidFill>
        </p:spPr>
        <p:txBody>
          <a:bodyPr>
            <a:normAutofit/>
          </a:bodyPr>
          <a:lstStyle>
            <a:lvl1pPr marL="0" marR="0" indent="0" algn="l" defTabSz="914400" rtl="0" eaLnBrk="1" fontAlgn="auto" latinLnBrk="0" hangingPunct="1">
              <a:lnSpc>
                <a:spcPct val="90000"/>
              </a:lnSpc>
              <a:spcBef>
                <a:spcPts val="1000"/>
              </a:spcBef>
              <a:spcAft>
                <a:spcPts val="0"/>
              </a:spcAft>
              <a:buClr>
                <a:srgbClr val="EA2839"/>
              </a:buClr>
              <a:buSzTx/>
              <a:buFont typeface="Wingdings 3" panose="05040102010807070707" pitchFamily="18" charset="2"/>
              <a:buNone/>
              <a:tabLst/>
              <a:defRPr sz="2400">
                <a:solidFill>
                  <a:schemeClr val="bg1"/>
                </a:solidFill>
                <a:latin typeface="Brandon Text Light" panose="020B0303020203060203" pitchFamily="34" charset="0"/>
              </a:defRPr>
            </a:lvl1pPr>
          </a:lstStyle>
          <a:p>
            <a:pPr marL="0" marR="0" lvl="0" indent="0" algn="l" defTabSz="914400" rtl="0" eaLnBrk="1" fontAlgn="auto" latinLnBrk="0" hangingPunct="1">
              <a:lnSpc>
                <a:spcPct val="90000"/>
              </a:lnSpc>
              <a:spcBef>
                <a:spcPts val="1000"/>
              </a:spcBef>
              <a:spcAft>
                <a:spcPts val="0"/>
              </a:spcAft>
              <a:buClr>
                <a:srgbClr val="EA2839"/>
              </a:buClr>
              <a:buSzTx/>
              <a:buFont typeface="Wingdings 3" panose="05040102010807070707" pitchFamily="18" charset="2"/>
              <a:buNone/>
              <a:tabLst/>
              <a:defRPr/>
            </a:pPr>
            <a:r>
              <a:rPr lang="en-US" dirty="0" smtClean="0"/>
              <a:t>INSERT IMAGE (605 x 825 </a:t>
            </a:r>
            <a:r>
              <a:rPr lang="en-US" dirty="0" err="1" smtClean="0"/>
              <a:t>px</a:t>
            </a:r>
            <a:r>
              <a:rPr lang="en-US" dirty="0" smtClean="0"/>
              <a:t>)</a:t>
            </a:r>
          </a:p>
        </p:txBody>
      </p:sp>
      <p:sp>
        <p:nvSpPr>
          <p:cNvPr id="2" name="Title 1"/>
          <p:cNvSpPr>
            <a:spLocks noGrp="1"/>
          </p:cNvSpPr>
          <p:nvPr>
            <p:ph type="title"/>
          </p:nvPr>
        </p:nvSpPr>
        <p:spPr>
          <a:xfrm>
            <a:off x="839788" y="457200"/>
            <a:ext cx="5943600" cy="1463040"/>
          </a:xfrm>
        </p:spPr>
        <p:txBody>
          <a:bodyPr anchor="ctr" anchorCtr="0"/>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838200" y="2063751"/>
            <a:ext cx="5943600" cy="4160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A5EEED-C7C9-4C7B-8D20-D1B182A18EAB}" type="slidenum">
              <a:rPr lang="en-US" smtClean="0"/>
              <a:pPr/>
              <a:t>‹#›</a:t>
            </a:fld>
            <a:endParaRPr lang="en-US" dirty="0"/>
          </a:p>
        </p:txBody>
      </p:sp>
      <p:sp>
        <p:nvSpPr>
          <p:cNvPr id="4" name="Footer Placeholder 3"/>
          <p:cNvSpPr>
            <a:spLocks noGrp="1"/>
          </p:cNvSpPr>
          <p:nvPr>
            <p:ph type="ftr" sz="quarter" idx="14"/>
          </p:nvPr>
        </p:nvSpPr>
        <p:spPr/>
        <p:txBody>
          <a:bodyPr/>
          <a:lstStyle/>
          <a:p>
            <a:r>
              <a:rPr lang="en-US" dirty="0" smtClean="0"/>
              <a:t>Cardea | Altarum</a:t>
            </a:r>
          </a:p>
        </p:txBody>
      </p:sp>
    </p:spTree>
    <p:extLst>
      <p:ext uri="{BB962C8B-B14F-4D97-AF65-F5344CB8AC3E}">
        <p14:creationId xmlns:p14="http://schemas.microsoft.com/office/powerpoint/2010/main" val="413848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Image - Left">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bwMode="ltGray">
          <a:xfrm>
            <a:off x="0" y="0"/>
            <a:ext cx="5029200" cy="6858000"/>
          </a:xfrm>
          <a:solidFill>
            <a:srgbClr val="88DBDF"/>
          </a:solidFill>
        </p:spPr>
        <p:txBody>
          <a:bodyPr>
            <a:normAutofit/>
          </a:bodyPr>
          <a:lstStyle>
            <a:lvl1pPr marL="0" indent="0">
              <a:buNone/>
              <a:defRPr sz="2400" baseline="0">
                <a:solidFill>
                  <a:schemeClr val="bg1"/>
                </a:solidFill>
                <a:latin typeface="Brandon Text Light" panose="020B0303020203060203" pitchFamily="34" charset="0"/>
              </a:defRPr>
            </a:lvl1pPr>
          </a:lstStyle>
          <a:p>
            <a:r>
              <a:rPr lang="en-US" dirty="0" smtClean="0"/>
              <a:t>INSERT IMAGE (605 x 825 </a:t>
            </a:r>
            <a:r>
              <a:rPr lang="en-US" dirty="0" err="1" smtClean="0"/>
              <a:t>px</a:t>
            </a:r>
            <a:r>
              <a:rPr lang="en-US" dirty="0" smtClean="0"/>
              <a:t>)</a:t>
            </a:r>
            <a:endParaRPr lang="en-US" dirty="0"/>
          </a:p>
        </p:txBody>
      </p:sp>
      <p:sp>
        <p:nvSpPr>
          <p:cNvPr id="2" name="Title 1"/>
          <p:cNvSpPr>
            <a:spLocks noGrp="1"/>
          </p:cNvSpPr>
          <p:nvPr>
            <p:ph type="title"/>
          </p:nvPr>
        </p:nvSpPr>
        <p:spPr>
          <a:xfrm>
            <a:off x="5410200" y="457198"/>
            <a:ext cx="5943600" cy="1463040"/>
          </a:xfrm>
        </p:spPr>
        <p:txBody>
          <a:bodyPr anchor="ctr" anchorCtr="0"/>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408612" y="2063750"/>
            <a:ext cx="5943600" cy="4160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rgbClr val="EA2839"/>
                </a:solidFill>
              </a:defRPr>
            </a:lvl1pPr>
          </a:lstStyle>
          <a:p>
            <a:fld id="{3CA5EEED-C7C9-4C7B-8D20-D1B182A18EAB}" type="slidenum">
              <a:rPr lang="en-US" smtClean="0"/>
              <a:pPr/>
              <a:t>‹#›</a:t>
            </a:fld>
            <a:endParaRPr lang="en-US" dirty="0"/>
          </a:p>
        </p:txBody>
      </p:sp>
      <p:sp>
        <p:nvSpPr>
          <p:cNvPr id="4" name="Footer Placeholder 3"/>
          <p:cNvSpPr>
            <a:spLocks noGrp="1"/>
          </p:cNvSpPr>
          <p:nvPr>
            <p:ph type="ftr" sz="quarter" idx="14"/>
          </p:nvPr>
        </p:nvSpPr>
        <p:spPr>
          <a:xfrm>
            <a:off x="5406162" y="6343136"/>
            <a:ext cx="3432244" cy="365125"/>
          </a:xfrm>
        </p:spPr>
        <p:txBody>
          <a:bodyPr/>
          <a:lstStyle/>
          <a:p>
            <a:r>
              <a:rPr lang="en-US" dirty="0" smtClean="0"/>
              <a:t>Cardea | Altarum</a:t>
            </a:r>
          </a:p>
        </p:txBody>
      </p:sp>
    </p:spTree>
    <p:extLst>
      <p:ext uri="{BB962C8B-B14F-4D97-AF65-F5344CB8AC3E}">
        <p14:creationId xmlns:p14="http://schemas.microsoft.com/office/powerpoint/2010/main" val="33350615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838200" y="6356350"/>
            <a:ext cx="3432244" cy="365125"/>
          </a:xfrm>
          <a:prstGeom prst="rect">
            <a:avLst/>
          </a:prstGeom>
        </p:spPr>
        <p:txBody>
          <a:bodyPr vert="horz" lIns="91440" tIns="45720" rIns="91440" bIns="45720" rtlCol="0" anchor="ctr"/>
          <a:lstStyle>
            <a:lvl1pPr algn="l">
              <a:defRPr sz="1000" i="1" spc="0">
                <a:solidFill>
                  <a:srgbClr val="EA2839"/>
                </a:solidFill>
                <a:latin typeface="+mn-lt"/>
              </a:defRPr>
            </a:lvl1pPr>
          </a:lstStyle>
          <a:p>
            <a:r>
              <a:rPr lang="en-US" dirty="0" smtClean="0"/>
              <a:t>Cardea | Altarum</a:t>
            </a:r>
          </a:p>
        </p:txBody>
      </p:sp>
      <p:sp>
        <p:nvSpPr>
          <p:cNvPr id="6" name="Slide Number Placeholder 5"/>
          <p:cNvSpPr>
            <a:spLocks noGrp="1"/>
          </p:cNvSpPr>
          <p:nvPr>
            <p:ph type="sldNum" sz="quarter" idx="4"/>
          </p:nvPr>
        </p:nvSpPr>
        <p:spPr>
          <a:xfrm>
            <a:off x="9753600" y="6356350"/>
            <a:ext cx="1600200" cy="365125"/>
          </a:xfrm>
          <a:prstGeom prst="rect">
            <a:avLst/>
          </a:prstGeom>
        </p:spPr>
        <p:txBody>
          <a:bodyPr vert="horz" lIns="91440" tIns="45720" rIns="91440" bIns="45720" rtlCol="0" anchor="ctr"/>
          <a:lstStyle>
            <a:lvl1pPr algn="r">
              <a:defRPr sz="1000" b="1">
                <a:solidFill>
                  <a:srgbClr val="EA2839"/>
                </a:solidFill>
                <a:latin typeface="+mj-lt"/>
              </a:defRPr>
            </a:lvl1pPr>
          </a:lstStyle>
          <a:p>
            <a:fld id="{5D42FBCF-AC71-49E1-9070-FAF9A23C5D72}" type="slidenum">
              <a:rPr lang="en-US" smtClean="0"/>
              <a:pPr/>
              <a:t>‹#›</a:t>
            </a:fld>
            <a:endParaRPr lang="en-US" dirty="0"/>
          </a:p>
        </p:txBody>
      </p:sp>
    </p:spTree>
    <p:extLst>
      <p:ext uri="{BB962C8B-B14F-4D97-AF65-F5344CB8AC3E}">
        <p14:creationId xmlns:p14="http://schemas.microsoft.com/office/powerpoint/2010/main" val="58868104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50" r:id="rId4"/>
    <p:sldLayoutId id="2147483671" r:id="rId5"/>
    <p:sldLayoutId id="2147483652" r:id="rId6"/>
    <p:sldLayoutId id="2147483672" r:id="rId7"/>
    <p:sldLayoutId id="2147483656" r:id="rId8"/>
    <p:sldLayoutId id="2147483661" r:id="rId9"/>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4800" kern="1200">
          <a:solidFill>
            <a:srgbClr val="EA2839"/>
          </a:solidFill>
          <a:latin typeface="+mj-lt"/>
          <a:ea typeface="+mj-ea"/>
          <a:cs typeface="+mj-cs"/>
        </a:defRPr>
      </a:lvl1pPr>
    </p:titleStyle>
    <p:bodyStyle>
      <a:lvl1pPr marL="228600" indent="-228600" algn="l" defTabSz="914400" rtl="0" eaLnBrk="1" latinLnBrk="0" hangingPunct="1">
        <a:lnSpc>
          <a:spcPct val="114000"/>
        </a:lnSpc>
        <a:spcBef>
          <a:spcPts val="1000"/>
        </a:spcBef>
        <a:buClr>
          <a:srgbClr val="EA2839"/>
        </a:buClr>
        <a:buSzPct val="75000"/>
        <a:buFont typeface="Wingdings 3" panose="05040102010807070707" pitchFamily="18" charset="2"/>
        <a:buChar char=""/>
        <a:defRPr sz="3200" kern="1200">
          <a:solidFill>
            <a:schemeClr val="tx1"/>
          </a:solidFill>
          <a:latin typeface="+mj-lt"/>
          <a:ea typeface="+mn-ea"/>
          <a:cs typeface="+mn-cs"/>
        </a:defRPr>
      </a:lvl1pPr>
      <a:lvl2pPr marL="685800" indent="-228600" algn="l" defTabSz="914400" rtl="0" eaLnBrk="1" latinLnBrk="0" hangingPunct="1">
        <a:lnSpc>
          <a:spcPct val="114000"/>
        </a:lnSpc>
        <a:spcBef>
          <a:spcPts val="500"/>
        </a:spcBef>
        <a:buClr>
          <a:srgbClr val="616365"/>
        </a:buClr>
        <a:buSzPct val="75000"/>
        <a:buFont typeface="Wingdings" panose="05000000000000000000" pitchFamily="2" charset="2"/>
        <a:buChar char="§"/>
        <a:defRPr sz="2800" kern="1200">
          <a:solidFill>
            <a:schemeClr val="tx1"/>
          </a:solidFill>
          <a:latin typeface="+mj-lt"/>
          <a:ea typeface="+mn-ea"/>
          <a:cs typeface="+mn-cs"/>
        </a:defRPr>
      </a:lvl2pPr>
      <a:lvl3pPr marL="1143000" indent="-228600" algn="l" defTabSz="914400" rtl="0" eaLnBrk="1" latinLnBrk="0" hangingPunct="1">
        <a:lnSpc>
          <a:spcPct val="114000"/>
        </a:lnSpc>
        <a:spcBef>
          <a:spcPts val="500"/>
        </a:spcBef>
        <a:buClr>
          <a:srgbClr val="616365"/>
        </a:buClr>
        <a:buSzPct val="75000"/>
        <a:buFont typeface="Wingdings" panose="05000000000000000000" pitchFamily="2" charset="2"/>
        <a:buChar char="§"/>
        <a:defRPr sz="2400" kern="1200">
          <a:solidFill>
            <a:schemeClr val="tx1"/>
          </a:solidFill>
          <a:latin typeface="+mj-lt"/>
          <a:ea typeface="+mn-ea"/>
          <a:cs typeface="+mn-cs"/>
        </a:defRPr>
      </a:lvl3pPr>
      <a:lvl4pPr marL="1600200" indent="-228600" algn="l" defTabSz="914400" rtl="0" eaLnBrk="1" latinLnBrk="0" hangingPunct="1">
        <a:lnSpc>
          <a:spcPct val="114000"/>
        </a:lnSpc>
        <a:spcBef>
          <a:spcPts val="500"/>
        </a:spcBef>
        <a:buClr>
          <a:srgbClr val="A4AEB5"/>
        </a:buClr>
        <a:buSzPct val="75000"/>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114000"/>
        </a:lnSpc>
        <a:spcBef>
          <a:spcPts val="500"/>
        </a:spcBef>
        <a:buClr>
          <a:srgbClr val="A4AEB5"/>
        </a:buClr>
        <a:buSzPct val="75000"/>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682" y="2161180"/>
            <a:ext cx="10517659" cy="2003047"/>
          </a:xfrm>
        </p:spPr>
        <p:txBody>
          <a:bodyPr>
            <a:normAutofit/>
          </a:bodyPr>
          <a:lstStyle/>
          <a:p>
            <a:pPr algn="ctr"/>
            <a:r>
              <a:rPr lang="en-US" dirty="0" smtClean="0">
                <a:solidFill>
                  <a:srgbClr val="EA2839"/>
                </a:solidFill>
              </a:rPr>
              <a:t>Screening Tools for addressing </a:t>
            </a:r>
            <a:r>
              <a:rPr lang="en-US" dirty="0">
                <a:solidFill>
                  <a:srgbClr val="EA2839"/>
                </a:solidFill>
              </a:rPr>
              <a:t>Post-Partum Opioid </a:t>
            </a:r>
            <a:r>
              <a:rPr lang="en-US" dirty="0" smtClean="0">
                <a:solidFill>
                  <a:srgbClr val="EA2839"/>
                </a:solidFill>
              </a:rPr>
              <a:t>Misuse</a:t>
            </a:r>
            <a:endParaRPr lang="en-US" dirty="0">
              <a:solidFill>
                <a:srgbClr val="EA2839"/>
              </a:solidFill>
            </a:endParaRPr>
          </a:p>
        </p:txBody>
      </p:sp>
    </p:spTree>
    <p:extLst>
      <p:ext uri="{BB962C8B-B14F-4D97-AF65-F5344CB8AC3E}">
        <p14:creationId xmlns:p14="http://schemas.microsoft.com/office/powerpoint/2010/main" val="3874937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DAST-10</a:t>
            </a:r>
            <a:endParaRPr lang="en-US" dirty="0"/>
          </a:p>
        </p:txBody>
      </p:sp>
      <p:sp>
        <p:nvSpPr>
          <p:cNvPr id="2" name="Content Placeholder 1"/>
          <p:cNvSpPr>
            <a:spLocks noGrp="1"/>
          </p:cNvSpPr>
          <p:nvPr>
            <p:ph sz="half" idx="1"/>
          </p:nvPr>
        </p:nvSpPr>
        <p:spPr>
          <a:xfrm>
            <a:off x="794751" y="1690688"/>
            <a:ext cx="5181600" cy="4351338"/>
          </a:xfrm>
        </p:spPr>
        <p:txBody>
          <a:bodyPr>
            <a:normAutofit fontScale="92500" lnSpcReduction="20000"/>
          </a:bodyPr>
          <a:lstStyle/>
          <a:p>
            <a:pPr lvl="0"/>
            <a:r>
              <a:rPr lang="en-US" dirty="0" smtClean="0"/>
              <a:t> </a:t>
            </a:r>
            <a:r>
              <a:rPr lang="en-US" dirty="0"/>
              <a:t>10-item, yes/no self-report </a:t>
            </a:r>
            <a:r>
              <a:rPr lang="en-US" dirty="0" smtClean="0"/>
              <a:t>instrument</a:t>
            </a:r>
          </a:p>
          <a:p>
            <a:pPr lvl="0"/>
            <a:r>
              <a:rPr lang="en-US" dirty="0" smtClean="0"/>
              <a:t>Drug Abuse Screening Test </a:t>
            </a:r>
            <a:endParaRPr lang="en-US" dirty="0"/>
          </a:p>
          <a:p>
            <a:pPr lvl="0"/>
            <a:r>
              <a:rPr lang="en-US" dirty="0" smtClean="0"/>
              <a:t>Takes 5 </a:t>
            </a:r>
            <a:r>
              <a:rPr lang="en-US" dirty="0"/>
              <a:t>minutes to administer </a:t>
            </a:r>
          </a:p>
          <a:p>
            <a:pPr lvl="0"/>
            <a:r>
              <a:rPr lang="en-US" dirty="0" smtClean="0"/>
              <a:t>Used with </a:t>
            </a:r>
            <a:r>
              <a:rPr lang="en-US" dirty="0"/>
              <a:t>adults and older </a:t>
            </a:r>
            <a:r>
              <a:rPr lang="en-US" dirty="0" smtClean="0"/>
              <a:t>youth</a:t>
            </a:r>
            <a:endParaRPr lang="en-US" dirty="0"/>
          </a:p>
          <a:p>
            <a:pPr lvl="0"/>
            <a:r>
              <a:rPr lang="en-US" dirty="0"/>
              <a:t>S</a:t>
            </a:r>
            <a:r>
              <a:rPr lang="en-US" dirty="0" smtClean="0"/>
              <a:t>eparate </a:t>
            </a:r>
            <a:r>
              <a:rPr lang="en-US" dirty="0"/>
              <a:t>tool for adolescents</a:t>
            </a:r>
          </a:p>
          <a:p>
            <a:pPr lvl="0"/>
            <a:r>
              <a:rPr lang="en-US" dirty="0"/>
              <a:t>English language only</a:t>
            </a:r>
          </a:p>
          <a:p>
            <a:endParaRPr lang="en-US" dirty="0"/>
          </a:p>
        </p:txBody>
      </p:sp>
      <p:sp>
        <p:nvSpPr>
          <p:cNvPr id="3" name="Slide Number Placeholder 2"/>
          <p:cNvSpPr>
            <a:spLocks noGrp="1"/>
          </p:cNvSpPr>
          <p:nvPr>
            <p:ph type="sldNum" sz="quarter" idx="12"/>
          </p:nvPr>
        </p:nvSpPr>
        <p:spPr/>
        <p:txBody>
          <a:bodyPr/>
          <a:lstStyle/>
          <a:p>
            <a:fld id="{3CA5EEED-C7C9-4C7B-8D20-D1B182A18EAB}" type="slidenum">
              <a:rPr lang="en-US" smtClean="0"/>
              <a:t>10</a:t>
            </a:fld>
            <a:endParaRPr lang="en-US"/>
          </a:p>
        </p:txBody>
      </p:sp>
      <p:sp>
        <p:nvSpPr>
          <p:cNvPr id="5" name="Footer Placeholder 4"/>
          <p:cNvSpPr>
            <a:spLocks noGrp="1"/>
          </p:cNvSpPr>
          <p:nvPr>
            <p:ph type="ftr" sz="quarter" idx="13"/>
          </p:nvPr>
        </p:nvSpPr>
        <p:spPr/>
        <p:txBody>
          <a:bodyPr/>
          <a:lstStyle/>
          <a:p>
            <a:r>
              <a:rPr lang="en-US" smtClean="0"/>
              <a:t>Cardea | Altarum</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903" y="1690688"/>
            <a:ext cx="6047517" cy="3759629"/>
          </a:xfrm>
          <a:prstGeom prst="rect">
            <a:avLst/>
          </a:prstGeom>
        </p:spPr>
      </p:pic>
    </p:spTree>
    <p:extLst>
      <p:ext uri="{BB962C8B-B14F-4D97-AF65-F5344CB8AC3E}">
        <p14:creationId xmlns:p14="http://schemas.microsoft.com/office/powerpoint/2010/main" val="381984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5 P’s</a:t>
            </a:r>
            <a:endParaRPr lang="en-US" dirty="0"/>
          </a:p>
        </p:txBody>
      </p:sp>
      <p:sp>
        <p:nvSpPr>
          <p:cNvPr id="2" name="Content Placeholder 1"/>
          <p:cNvSpPr>
            <a:spLocks noGrp="1"/>
          </p:cNvSpPr>
          <p:nvPr>
            <p:ph sz="half" idx="1"/>
          </p:nvPr>
        </p:nvSpPr>
        <p:spPr>
          <a:xfrm>
            <a:off x="704793" y="1320800"/>
            <a:ext cx="5181600" cy="4721226"/>
          </a:xfrm>
        </p:spPr>
        <p:txBody>
          <a:bodyPr>
            <a:normAutofit fontScale="92500" lnSpcReduction="20000"/>
          </a:bodyPr>
          <a:lstStyle/>
          <a:p>
            <a:pPr lvl="0"/>
            <a:r>
              <a:rPr lang="en-US" dirty="0" smtClean="0"/>
              <a:t>Tested </a:t>
            </a:r>
            <a:r>
              <a:rPr lang="en-US" dirty="0"/>
              <a:t>with pregnant </a:t>
            </a:r>
            <a:r>
              <a:rPr lang="en-US" dirty="0" smtClean="0"/>
              <a:t>women</a:t>
            </a:r>
          </a:p>
          <a:p>
            <a:pPr lvl="0"/>
            <a:r>
              <a:rPr lang="en-US" dirty="0" smtClean="0"/>
              <a:t>8 questions including: parents, peers, partner, past and present</a:t>
            </a:r>
            <a:endParaRPr lang="en-US" dirty="0"/>
          </a:p>
          <a:p>
            <a:pPr lvl="0"/>
            <a:r>
              <a:rPr lang="en-US" dirty="0"/>
              <a:t>Captures light to heavy use of alcohol and </a:t>
            </a:r>
            <a:r>
              <a:rPr lang="en-US" dirty="0" smtClean="0"/>
              <a:t>drugs</a:t>
            </a:r>
          </a:p>
          <a:p>
            <a:pPr lvl="0"/>
            <a:r>
              <a:rPr lang="en-US" dirty="0"/>
              <a:t> </a:t>
            </a:r>
            <a:r>
              <a:rPr lang="en-US" dirty="0" smtClean="0"/>
              <a:t>In public domain</a:t>
            </a:r>
          </a:p>
          <a:p>
            <a:pPr lvl="0"/>
            <a:r>
              <a:rPr lang="en-US" dirty="0"/>
              <a:t> </a:t>
            </a:r>
            <a:r>
              <a:rPr lang="en-US" dirty="0" smtClean="0"/>
              <a:t>English language only</a:t>
            </a:r>
          </a:p>
          <a:p>
            <a:r>
              <a:rPr lang="en-US" dirty="0"/>
              <a:t>5-8 minutes to administer</a:t>
            </a:r>
          </a:p>
          <a:p>
            <a:pPr lvl="0"/>
            <a:endParaRPr lang="en-US" dirty="0"/>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86393" y="371903"/>
            <a:ext cx="5630104" cy="6209781"/>
          </a:xfrm>
        </p:spPr>
      </p:pic>
      <p:sp>
        <p:nvSpPr>
          <p:cNvPr id="3" name="Slide Number Placeholder 2"/>
          <p:cNvSpPr>
            <a:spLocks noGrp="1"/>
          </p:cNvSpPr>
          <p:nvPr>
            <p:ph type="sldNum" sz="quarter" idx="12"/>
          </p:nvPr>
        </p:nvSpPr>
        <p:spPr/>
        <p:txBody>
          <a:bodyPr/>
          <a:lstStyle/>
          <a:p>
            <a:fld id="{3CA5EEED-C7C9-4C7B-8D20-D1B182A18EAB}" type="slidenum">
              <a:rPr lang="en-US" smtClean="0"/>
              <a:t>11</a:t>
            </a:fld>
            <a:endParaRPr lang="en-US"/>
          </a:p>
        </p:txBody>
      </p:sp>
      <p:sp>
        <p:nvSpPr>
          <p:cNvPr id="5" name="Footer Placeholder 4"/>
          <p:cNvSpPr>
            <a:spLocks noGrp="1"/>
          </p:cNvSpPr>
          <p:nvPr>
            <p:ph type="ftr" sz="quarter" idx="13"/>
          </p:nvPr>
        </p:nvSpPr>
        <p:spPr/>
        <p:txBody>
          <a:bodyPr/>
          <a:lstStyle/>
          <a:p>
            <a:r>
              <a:rPr lang="en-US" dirty="0" smtClean="0"/>
              <a:t>Cardea | Altarum</a:t>
            </a:r>
          </a:p>
        </p:txBody>
      </p:sp>
    </p:spTree>
    <p:extLst>
      <p:ext uri="{BB962C8B-B14F-4D97-AF65-F5344CB8AC3E}">
        <p14:creationId xmlns:p14="http://schemas.microsoft.com/office/powerpoint/2010/main" val="81067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NIDA </a:t>
            </a:r>
            <a:r>
              <a:rPr lang="en-US" dirty="0"/>
              <a:t>Q</a:t>
            </a:r>
            <a:r>
              <a:rPr lang="en-US" dirty="0" smtClean="0"/>
              <a:t>uick Screen</a:t>
            </a:r>
            <a:endParaRPr lang="en-US" dirty="0"/>
          </a:p>
        </p:txBody>
      </p:sp>
      <p:sp>
        <p:nvSpPr>
          <p:cNvPr id="2" name="Content Placeholder 1"/>
          <p:cNvSpPr>
            <a:spLocks noGrp="1"/>
          </p:cNvSpPr>
          <p:nvPr>
            <p:ph sz="half" idx="1"/>
          </p:nvPr>
        </p:nvSpPr>
        <p:spPr>
          <a:xfrm>
            <a:off x="838200" y="1422400"/>
            <a:ext cx="5181600" cy="4754563"/>
          </a:xfrm>
        </p:spPr>
        <p:txBody>
          <a:bodyPr>
            <a:normAutofit fontScale="70000" lnSpcReduction="20000"/>
          </a:bodyPr>
          <a:lstStyle/>
          <a:p>
            <a:r>
              <a:rPr lang="en-US" sz="3400" dirty="0" smtClean="0"/>
              <a:t>One of </a:t>
            </a:r>
            <a:r>
              <a:rPr lang="en-US" sz="3400" dirty="0"/>
              <a:t>the most accurate screening </a:t>
            </a:r>
            <a:r>
              <a:rPr lang="en-US" sz="3400" dirty="0" smtClean="0"/>
              <a:t>tools</a:t>
            </a:r>
          </a:p>
          <a:p>
            <a:r>
              <a:rPr lang="en-US" sz="3400" dirty="0" smtClean="0"/>
              <a:t>National Institute of Drug Abuse</a:t>
            </a:r>
            <a:endParaRPr lang="en-US" sz="3400" dirty="0"/>
          </a:p>
          <a:p>
            <a:pPr lvl="0"/>
            <a:r>
              <a:rPr lang="en-US" sz="3400" dirty="0" smtClean="0"/>
              <a:t>Print and electronic screens available</a:t>
            </a:r>
            <a:endParaRPr lang="en-US" sz="3400" dirty="0"/>
          </a:p>
          <a:p>
            <a:pPr lvl="0"/>
            <a:r>
              <a:rPr lang="en-US" sz="3400" dirty="0" smtClean="0"/>
              <a:t>Guides clinicians </a:t>
            </a:r>
            <a:r>
              <a:rPr lang="en-US" sz="3400" dirty="0"/>
              <a:t>through a series of questions to identify risky substance use in their adult </a:t>
            </a:r>
            <a:r>
              <a:rPr lang="en-US" sz="3400" dirty="0" smtClean="0"/>
              <a:t>patients</a:t>
            </a:r>
          </a:p>
          <a:p>
            <a:r>
              <a:rPr lang="en-US" sz="3400" dirty="0"/>
              <a:t>Translated and validated in Spanish and </a:t>
            </a:r>
            <a:r>
              <a:rPr lang="en-US" sz="3400" dirty="0" smtClean="0"/>
              <a:t>English</a:t>
            </a:r>
          </a:p>
          <a:p>
            <a:r>
              <a:rPr lang="en-US" sz="3400" dirty="0" smtClean="0"/>
              <a:t>2-10 minutes</a:t>
            </a:r>
          </a:p>
          <a:p>
            <a:r>
              <a:rPr lang="en-US" sz="3400" dirty="0" smtClean="0"/>
              <a:t>3 questions   </a:t>
            </a:r>
            <a:endParaRPr lang="en-US" sz="3400" dirty="0"/>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0455" y="1825625"/>
            <a:ext cx="5927406" cy="3771986"/>
          </a:xfrm>
        </p:spPr>
      </p:pic>
      <p:sp>
        <p:nvSpPr>
          <p:cNvPr id="3" name="Slide Number Placeholder 2"/>
          <p:cNvSpPr>
            <a:spLocks noGrp="1"/>
          </p:cNvSpPr>
          <p:nvPr>
            <p:ph type="sldNum" sz="quarter" idx="12"/>
          </p:nvPr>
        </p:nvSpPr>
        <p:spPr/>
        <p:txBody>
          <a:bodyPr/>
          <a:lstStyle/>
          <a:p>
            <a:fld id="{3CA5EEED-C7C9-4C7B-8D20-D1B182A18EAB}" type="slidenum">
              <a:rPr lang="en-US" smtClean="0"/>
              <a:t>12</a:t>
            </a:fld>
            <a:endParaRPr lang="en-US"/>
          </a:p>
        </p:txBody>
      </p:sp>
      <p:sp>
        <p:nvSpPr>
          <p:cNvPr id="5" name="Footer Placeholder 4"/>
          <p:cNvSpPr>
            <a:spLocks noGrp="1"/>
          </p:cNvSpPr>
          <p:nvPr>
            <p:ph type="ftr" sz="quarter" idx="13"/>
          </p:nvPr>
        </p:nvSpPr>
        <p:spPr/>
        <p:txBody>
          <a:bodyPr/>
          <a:lstStyle/>
          <a:p>
            <a:r>
              <a:rPr lang="en-US" smtClean="0"/>
              <a:t>Cardea | Altarum</a:t>
            </a:r>
            <a:endParaRPr lang="en-US" dirty="0" smtClean="0"/>
          </a:p>
        </p:txBody>
      </p:sp>
    </p:spTree>
    <p:extLst>
      <p:ext uri="{BB962C8B-B14F-4D97-AF65-F5344CB8AC3E}">
        <p14:creationId xmlns:p14="http://schemas.microsoft.com/office/powerpoint/2010/main" val="251102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365126"/>
            <a:ext cx="10604158" cy="833480"/>
          </a:xfrm>
        </p:spPr>
        <p:txBody>
          <a:bodyPr>
            <a:normAutofit fontScale="90000"/>
          </a:bodyPr>
          <a:lstStyle/>
          <a:p>
            <a:r>
              <a:rPr lang="en-US" dirty="0" smtClean="0"/>
              <a:t>Substance </a:t>
            </a:r>
            <a:r>
              <a:rPr lang="en-US" dirty="0"/>
              <a:t>U</a:t>
            </a:r>
            <a:r>
              <a:rPr lang="en-US" dirty="0" smtClean="0"/>
              <a:t>se Risk Profile – Pregnancy Scale</a:t>
            </a:r>
            <a:endParaRPr lang="en-US" dirty="0"/>
          </a:p>
        </p:txBody>
      </p:sp>
      <p:sp>
        <p:nvSpPr>
          <p:cNvPr id="2" name="Content Placeholder 1"/>
          <p:cNvSpPr>
            <a:spLocks noGrp="1"/>
          </p:cNvSpPr>
          <p:nvPr>
            <p:ph sz="half" idx="1"/>
          </p:nvPr>
        </p:nvSpPr>
        <p:spPr/>
        <p:txBody>
          <a:bodyPr>
            <a:normAutofit lnSpcReduction="10000"/>
          </a:bodyPr>
          <a:lstStyle/>
          <a:p>
            <a:pPr lvl="0"/>
            <a:r>
              <a:rPr lang="en-US" dirty="0" smtClean="0"/>
              <a:t>3 Questions </a:t>
            </a:r>
          </a:p>
          <a:p>
            <a:pPr lvl="0"/>
            <a:r>
              <a:rPr lang="en-US" dirty="0" smtClean="0"/>
              <a:t>Tested </a:t>
            </a:r>
            <a:r>
              <a:rPr lang="en-US" dirty="0"/>
              <a:t>with pregnant women</a:t>
            </a:r>
          </a:p>
          <a:p>
            <a:pPr lvl="0"/>
            <a:r>
              <a:rPr lang="en-US" dirty="0"/>
              <a:t>Captures light to heavy use of alcohol and </a:t>
            </a:r>
            <a:r>
              <a:rPr lang="en-US" dirty="0" smtClean="0"/>
              <a:t>drugs</a:t>
            </a:r>
          </a:p>
          <a:p>
            <a:pPr lvl="0"/>
            <a:r>
              <a:rPr lang="en-US" dirty="0" smtClean="0"/>
              <a:t>English only </a:t>
            </a:r>
          </a:p>
          <a:p>
            <a:r>
              <a:rPr lang="en-US" dirty="0"/>
              <a:t>2 minutes to administer</a:t>
            </a:r>
          </a:p>
          <a:p>
            <a:pPr marL="0" lvl="0" indent="0">
              <a:buNone/>
            </a:pPr>
            <a:endParaRPr lang="en-US" dirty="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89589" y="1122405"/>
            <a:ext cx="4769708" cy="5551628"/>
          </a:xfrm>
        </p:spPr>
      </p:pic>
      <p:sp>
        <p:nvSpPr>
          <p:cNvPr id="3" name="Slide Number Placeholder 2"/>
          <p:cNvSpPr>
            <a:spLocks noGrp="1"/>
          </p:cNvSpPr>
          <p:nvPr>
            <p:ph type="sldNum" sz="quarter" idx="12"/>
          </p:nvPr>
        </p:nvSpPr>
        <p:spPr/>
        <p:txBody>
          <a:bodyPr/>
          <a:lstStyle/>
          <a:p>
            <a:fld id="{3CA5EEED-C7C9-4C7B-8D20-D1B182A18EAB}" type="slidenum">
              <a:rPr lang="en-US" smtClean="0"/>
              <a:t>13</a:t>
            </a:fld>
            <a:endParaRPr lang="en-US"/>
          </a:p>
        </p:txBody>
      </p:sp>
      <p:sp>
        <p:nvSpPr>
          <p:cNvPr id="5" name="Footer Placeholder 4"/>
          <p:cNvSpPr>
            <a:spLocks noGrp="1"/>
          </p:cNvSpPr>
          <p:nvPr>
            <p:ph type="ftr" sz="quarter" idx="13"/>
          </p:nvPr>
        </p:nvSpPr>
        <p:spPr/>
        <p:txBody>
          <a:bodyPr/>
          <a:lstStyle/>
          <a:p>
            <a:r>
              <a:rPr lang="en-US" smtClean="0"/>
              <a:t>Cardea | Altarum</a:t>
            </a:r>
            <a:endParaRPr lang="en-US" dirty="0" smtClean="0"/>
          </a:p>
        </p:txBody>
      </p:sp>
    </p:spTree>
    <p:extLst>
      <p:ext uri="{BB962C8B-B14F-4D97-AF65-F5344CB8AC3E}">
        <p14:creationId xmlns:p14="http://schemas.microsoft.com/office/powerpoint/2010/main" val="115452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 for primary care integration</a:t>
            </a:r>
            <a:endParaRPr lang="en-US" dirty="0"/>
          </a:p>
        </p:txBody>
      </p:sp>
      <p:sp>
        <p:nvSpPr>
          <p:cNvPr id="4" name="Content Placeholder 3"/>
          <p:cNvSpPr>
            <a:spLocks noGrp="1"/>
          </p:cNvSpPr>
          <p:nvPr>
            <p:ph sz="half" idx="2"/>
          </p:nvPr>
        </p:nvSpPr>
        <p:spPr>
          <a:xfrm>
            <a:off x="838199" y="1825625"/>
            <a:ext cx="10515601" cy="4351338"/>
          </a:xfrm>
        </p:spPr>
        <p:txBody>
          <a:bodyPr>
            <a:normAutofit/>
          </a:bodyPr>
          <a:lstStyle/>
          <a:p>
            <a:r>
              <a:rPr lang="en-US" dirty="0" smtClean="0"/>
              <a:t>SBIRT</a:t>
            </a:r>
          </a:p>
          <a:p>
            <a:pPr lvl="1"/>
            <a:r>
              <a:rPr lang="en-US" sz="3200" b="1" dirty="0">
                <a:solidFill>
                  <a:srgbClr val="FF0000"/>
                </a:solidFill>
              </a:rPr>
              <a:t>S</a:t>
            </a:r>
            <a:r>
              <a:rPr lang="en-US" sz="3200" dirty="0"/>
              <a:t>creening</a:t>
            </a:r>
          </a:p>
          <a:p>
            <a:pPr lvl="1"/>
            <a:r>
              <a:rPr lang="en-US" sz="3200" b="1" dirty="0">
                <a:solidFill>
                  <a:srgbClr val="FF0000"/>
                </a:solidFill>
              </a:rPr>
              <a:t>B</a:t>
            </a:r>
            <a:r>
              <a:rPr lang="en-US" sz="3200" dirty="0"/>
              <a:t>rief </a:t>
            </a:r>
          </a:p>
          <a:p>
            <a:pPr lvl="1"/>
            <a:r>
              <a:rPr lang="en-US" sz="3200" b="1" dirty="0">
                <a:solidFill>
                  <a:srgbClr val="FF0000"/>
                </a:solidFill>
              </a:rPr>
              <a:t>I</a:t>
            </a:r>
            <a:r>
              <a:rPr lang="en-US" sz="3200" dirty="0"/>
              <a:t>ntervention</a:t>
            </a:r>
          </a:p>
          <a:p>
            <a:pPr lvl="1"/>
            <a:r>
              <a:rPr lang="en-US" sz="3200" b="1" dirty="0">
                <a:solidFill>
                  <a:srgbClr val="FF0000"/>
                </a:solidFill>
              </a:rPr>
              <a:t>R</a:t>
            </a:r>
            <a:r>
              <a:rPr lang="en-US" sz="3200" dirty="0"/>
              <a:t>eferral </a:t>
            </a:r>
          </a:p>
          <a:p>
            <a:pPr lvl="1"/>
            <a:r>
              <a:rPr lang="en-US" sz="3200" b="1" dirty="0">
                <a:solidFill>
                  <a:srgbClr val="FF0000"/>
                </a:solidFill>
              </a:rPr>
              <a:t>T</a:t>
            </a:r>
            <a:r>
              <a:rPr lang="en-US" sz="3200" dirty="0"/>
              <a:t>o Treatment</a:t>
            </a:r>
          </a:p>
        </p:txBody>
      </p:sp>
      <p:sp>
        <p:nvSpPr>
          <p:cNvPr id="5" name="Slide Number Placeholder 4"/>
          <p:cNvSpPr>
            <a:spLocks noGrp="1"/>
          </p:cNvSpPr>
          <p:nvPr>
            <p:ph type="sldNum" sz="quarter" idx="12"/>
          </p:nvPr>
        </p:nvSpPr>
        <p:spPr/>
        <p:txBody>
          <a:bodyPr/>
          <a:lstStyle/>
          <a:p>
            <a:fld id="{3CA5EEED-C7C9-4C7B-8D20-D1B182A18EAB}" type="slidenum">
              <a:rPr lang="en-US" smtClean="0"/>
              <a:t>2</a:t>
            </a:fld>
            <a:endParaRPr lang="en-US"/>
          </a:p>
        </p:txBody>
      </p:sp>
      <p:sp>
        <p:nvSpPr>
          <p:cNvPr id="6" name="Footer Placeholder 5"/>
          <p:cNvSpPr>
            <a:spLocks noGrp="1"/>
          </p:cNvSpPr>
          <p:nvPr>
            <p:ph type="ftr" sz="quarter" idx="13"/>
          </p:nvPr>
        </p:nvSpPr>
        <p:spPr/>
        <p:txBody>
          <a:bodyPr/>
          <a:lstStyle/>
          <a:p>
            <a:r>
              <a:rPr lang="en-US" smtClean="0"/>
              <a:t>Cardea | Altarum</a:t>
            </a:r>
            <a:endParaRPr lang="en-US" dirty="0" smtClean="0"/>
          </a:p>
        </p:txBody>
      </p:sp>
      <p:pic>
        <p:nvPicPr>
          <p:cNvPr id="7" name="Picture 6" descr="Introduction to Screening, Brief Interventions, &amp; Referr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249" y="1959936"/>
            <a:ext cx="7167383" cy="4082716"/>
          </a:xfrm>
          <a:prstGeom prst="rect">
            <a:avLst/>
          </a:prstGeom>
        </p:spPr>
      </p:pic>
    </p:spTree>
    <p:extLst>
      <p:ext uri="{BB962C8B-B14F-4D97-AF65-F5344CB8AC3E}">
        <p14:creationId xmlns:p14="http://schemas.microsoft.com/office/powerpoint/2010/main" val="2522317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SBIRT important?</a:t>
            </a:r>
            <a:endParaRPr lang="en-US" dirty="0"/>
          </a:p>
        </p:txBody>
      </p:sp>
      <p:sp>
        <p:nvSpPr>
          <p:cNvPr id="5" name="Slide Number Placeholder 4"/>
          <p:cNvSpPr>
            <a:spLocks noGrp="1"/>
          </p:cNvSpPr>
          <p:nvPr>
            <p:ph type="sldNum" sz="quarter" idx="12"/>
          </p:nvPr>
        </p:nvSpPr>
        <p:spPr/>
        <p:txBody>
          <a:bodyPr/>
          <a:lstStyle/>
          <a:p>
            <a:fld id="{3CA5EEED-C7C9-4C7B-8D20-D1B182A18EAB}" type="slidenum">
              <a:rPr lang="en-US" smtClean="0"/>
              <a:t>3</a:t>
            </a:fld>
            <a:endParaRPr lang="en-US"/>
          </a:p>
        </p:txBody>
      </p:sp>
      <p:sp>
        <p:nvSpPr>
          <p:cNvPr id="6" name="Footer Placeholder 5"/>
          <p:cNvSpPr>
            <a:spLocks noGrp="1"/>
          </p:cNvSpPr>
          <p:nvPr>
            <p:ph type="ftr" sz="quarter" idx="13"/>
          </p:nvPr>
        </p:nvSpPr>
        <p:spPr/>
        <p:txBody>
          <a:bodyPr/>
          <a:lstStyle/>
          <a:p>
            <a:r>
              <a:rPr lang="en-US" smtClean="0"/>
              <a:t>Cardea | Altarum</a:t>
            </a:r>
            <a:endParaRPr lang="en-US" dirty="0" smtClean="0"/>
          </a:p>
        </p:txBody>
      </p:sp>
      <p:sp>
        <p:nvSpPr>
          <p:cNvPr id="7" name="Content Placeholder 2"/>
          <p:cNvSpPr>
            <a:spLocks noGrp="1"/>
          </p:cNvSpPr>
          <p:nvPr>
            <p:ph sz="half" idx="2"/>
          </p:nvPr>
        </p:nvSpPr>
        <p:spPr>
          <a:xfrm>
            <a:off x="926757" y="1825625"/>
            <a:ext cx="10427043" cy="4351338"/>
          </a:xfrm>
        </p:spPr>
        <p:txBody>
          <a:bodyPr>
            <a:normAutofit fontScale="92500" lnSpcReduction="20000"/>
          </a:bodyPr>
          <a:lstStyle/>
          <a:p>
            <a:r>
              <a:rPr lang="en-US" dirty="0"/>
              <a:t>Risky substance use is a health issue that often goes undetected.</a:t>
            </a:r>
          </a:p>
          <a:p>
            <a:pPr marL="0" indent="0">
              <a:buNone/>
            </a:pPr>
            <a:endParaRPr lang="en-US" dirty="0"/>
          </a:p>
          <a:p>
            <a:r>
              <a:rPr lang="en-US" dirty="0"/>
              <a:t>SBIRT is an:</a:t>
            </a:r>
          </a:p>
          <a:p>
            <a:pPr lvl="1"/>
            <a:r>
              <a:rPr lang="en-US" dirty="0"/>
              <a:t> Evidence-based approach to identify patients who use alcohol and other drugs at risky levels </a:t>
            </a:r>
          </a:p>
          <a:p>
            <a:pPr marL="457200" lvl="1" indent="0">
              <a:buNone/>
            </a:pPr>
            <a:endParaRPr lang="en-US" dirty="0"/>
          </a:p>
          <a:p>
            <a:r>
              <a:rPr lang="en-US" dirty="0"/>
              <a:t>Goal of SBIRT:</a:t>
            </a:r>
          </a:p>
          <a:p>
            <a:pPr lvl="1"/>
            <a:r>
              <a:rPr lang="en-US" dirty="0"/>
              <a:t>reduce and prevent related health consequences, disease, accidents, and injuries</a:t>
            </a:r>
          </a:p>
        </p:txBody>
      </p:sp>
    </p:spTree>
    <p:extLst>
      <p:ext uri="{BB962C8B-B14F-4D97-AF65-F5344CB8AC3E}">
        <p14:creationId xmlns:p14="http://schemas.microsoft.com/office/powerpoint/2010/main" val="382724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3CA5EEED-C7C9-4C7B-8D20-D1B182A18EAB}" type="slidenum">
              <a:rPr lang="en-US" smtClean="0"/>
              <a:t>4</a:t>
            </a:fld>
            <a:endParaRPr lang="en-US"/>
          </a:p>
        </p:txBody>
      </p:sp>
      <p:sp>
        <p:nvSpPr>
          <p:cNvPr id="4" name="Title 3"/>
          <p:cNvSpPr>
            <a:spLocks noGrp="1"/>
          </p:cNvSpPr>
          <p:nvPr>
            <p:ph type="title"/>
          </p:nvPr>
        </p:nvSpPr>
        <p:spPr>
          <a:xfrm>
            <a:off x="838200" y="365125"/>
            <a:ext cx="10515599" cy="1281113"/>
          </a:xfrm>
        </p:spPr>
        <p:txBody>
          <a:bodyPr>
            <a:normAutofit fontScale="90000"/>
          </a:bodyPr>
          <a:lstStyle/>
          <a:p>
            <a:r>
              <a:rPr lang="en-US" dirty="0" smtClean="0"/>
              <a:t>Screening, Brief Intervention, and Referral to Treatment (SBIRT) model overview</a:t>
            </a:r>
            <a:endParaRPr lang="en-US" dirty="0"/>
          </a:p>
        </p:txBody>
      </p:sp>
      <p:sp>
        <p:nvSpPr>
          <p:cNvPr id="5" name="Footer Placeholder 4"/>
          <p:cNvSpPr>
            <a:spLocks noGrp="1"/>
          </p:cNvSpPr>
          <p:nvPr>
            <p:ph type="ftr" sz="quarter" idx="13"/>
          </p:nvPr>
        </p:nvSpPr>
        <p:spPr/>
        <p:txBody>
          <a:bodyPr/>
          <a:lstStyle/>
          <a:p>
            <a:r>
              <a:rPr lang="en-US" smtClean="0"/>
              <a:t>Cardea | Altarum</a:t>
            </a:r>
            <a:endParaRPr lang="en-US" dirty="0" smtClean="0"/>
          </a:p>
        </p:txBody>
      </p:sp>
    </p:spTree>
    <p:extLst>
      <p:ext uri="{BB962C8B-B14F-4D97-AF65-F5344CB8AC3E}">
        <p14:creationId xmlns:p14="http://schemas.microsoft.com/office/powerpoint/2010/main" val="3766914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95663"/>
            <a:ext cx="10515600" cy="4781300"/>
          </a:xfrm>
        </p:spPr>
        <p:txBody>
          <a:bodyPr>
            <a:normAutofit fontScale="92500"/>
          </a:bodyPr>
          <a:lstStyle/>
          <a:p>
            <a:r>
              <a:rPr lang="en-US" dirty="0"/>
              <a:t>Includes 7 high-quality, effective screening tools to choose from</a:t>
            </a:r>
          </a:p>
          <a:p>
            <a:r>
              <a:rPr lang="en-US" dirty="0"/>
              <a:t>Factors to consider: </a:t>
            </a:r>
          </a:p>
          <a:p>
            <a:pPr lvl="1"/>
            <a:r>
              <a:rPr lang="en-US" dirty="0"/>
              <a:t>Length/Time</a:t>
            </a:r>
          </a:p>
          <a:p>
            <a:pPr lvl="1"/>
            <a:r>
              <a:rPr lang="en-US" dirty="0"/>
              <a:t>Self-Administered versus In-Person Interview</a:t>
            </a:r>
          </a:p>
          <a:p>
            <a:pPr lvl="1"/>
            <a:r>
              <a:rPr lang="en-US" dirty="0"/>
              <a:t>Average Patient Age</a:t>
            </a:r>
          </a:p>
          <a:p>
            <a:pPr lvl="1"/>
            <a:r>
              <a:rPr lang="en-US" dirty="0"/>
              <a:t>Valid/Accurate</a:t>
            </a:r>
          </a:p>
          <a:p>
            <a:pPr lvl="1"/>
            <a:r>
              <a:rPr lang="en-US" dirty="0"/>
              <a:t>Language</a:t>
            </a:r>
          </a:p>
          <a:p>
            <a:r>
              <a:rPr lang="en-US" dirty="0"/>
              <a:t>No “right” or perfect tool </a:t>
            </a:r>
          </a:p>
        </p:txBody>
      </p:sp>
      <p:sp>
        <p:nvSpPr>
          <p:cNvPr id="3" name="Slide Number Placeholder 2"/>
          <p:cNvSpPr>
            <a:spLocks noGrp="1"/>
          </p:cNvSpPr>
          <p:nvPr>
            <p:ph type="sldNum" sz="quarter" idx="12"/>
          </p:nvPr>
        </p:nvSpPr>
        <p:spPr/>
        <p:txBody>
          <a:bodyPr/>
          <a:lstStyle/>
          <a:p>
            <a:fld id="{3CA5EEED-C7C9-4C7B-8D20-D1B182A18EAB}" type="slidenum">
              <a:rPr lang="en-US" smtClean="0"/>
              <a:t>5</a:t>
            </a:fld>
            <a:endParaRPr lang="en-US"/>
          </a:p>
        </p:txBody>
      </p:sp>
      <p:sp>
        <p:nvSpPr>
          <p:cNvPr id="4" name="Title 3"/>
          <p:cNvSpPr>
            <a:spLocks noGrp="1"/>
          </p:cNvSpPr>
          <p:nvPr>
            <p:ph type="title"/>
          </p:nvPr>
        </p:nvSpPr>
        <p:spPr/>
        <p:txBody>
          <a:bodyPr/>
          <a:lstStyle/>
          <a:p>
            <a:r>
              <a:rPr lang="en-US" dirty="0" smtClean="0"/>
              <a:t>Screening Tool Table  </a:t>
            </a:r>
            <a:endParaRPr lang="en-US" dirty="0"/>
          </a:p>
        </p:txBody>
      </p:sp>
      <p:sp>
        <p:nvSpPr>
          <p:cNvPr id="5" name="Footer Placeholder 4"/>
          <p:cNvSpPr>
            <a:spLocks noGrp="1"/>
          </p:cNvSpPr>
          <p:nvPr>
            <p:ph type="ftr" sz="quarter" idx="13"/>
          </p:nvPr>
        </p:nvSpPr>
        <p:spPr/>
        <p:txBody>
          <a:bodyPr/>
          <a:lstStyle/>
          <a:p>
            <a:r>
              <a:rPr lang="en-US" smtClean="0"/>
              <a:t>Cardea | Altarum</a:t>
            </a:r>
            <a:endParaRPr lang="en-US" dirty="0" smtClean="0"/>
          </a:p>
        </p:txBody>
      </p:sp>
    </p:spTree>
    <p:extLst>
      <p:ext uri="{BB962C8B-B14F-4D97-AF65-F5344CB8AC3E}">
        <p14:creationId xmlns:p14="http://schemas.microsoft.com/office/powerpoint/2010/main" val="445546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CA5EEED-C7C9-4C7B-8D20-D1B182A18EAB}" type="slidenum">
              <a:rPr lang="en-US" smtClean="0"/>
              <a:t>6</a:t>
            </a:fld>
            <a:endParaRPr lang="en-US"/>
          </a:p>
        </p:txBody>
      </p:sp>
      <p:pic>
        <p:nvPicPr>
          <p:cNvPr id="4" name="Picture 3"/>
          <p:cNvPicPr>
            <a:picLocks noChangeAspect="1"/>
          </p:cNvPicPr>
          <p:nvPr/>
        </p:nvPicPr>
        <p:blipFill>
          <a:blip r:embed="rId3"/>
          <a:stretch>
            <a:fillRect/>
          </a:stretch>
        </p:blipFill>
        <p:spPr>
          <a:xfrm>
            <a:off x="1665921" y="133159"/>
            <a:ext cx="9164003" cy="6604839"/>
          </a:xfrm>
          <a:prstGeom prst="rect">
            <a:avLst/>
          </a:prstGeom>
        </p:spPr>
      </p:pic>
    </p:spTree>
    <p:extLst>
      <p:ext uri="{BB962C8B-B14F-4D97-AF65-F5344CB8AC3E}">
        <p14:creationId xmlns:p14="http://schemas.microsoft.com/office/powerpoint/2010/main" val="2658904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ASSIST</a:t>
            </a:r>
            <a:endParaRPr lang="en-US" dirty="0"/>
          </a:p>
        </p:txBody>
      </p:sp>
      <p:sp>
        <p:nvSpPr>
          <p:cNvPr id="2" name="Content Placeholder 1"/>
          <p:cNvSpPr>
            <a:spLocks noGrp="1"/>
          </p:cNvSpPr>
          <p:nvPr>
            <p:ph sz="half" idx="1"/>
          </p:nvPr>
        </p:nvSpPr>
        <p:spPr>
          <a:xfrm>
            <a:off x="838200" y="1422400"/>
            <a:ext cx="5181600" cy="4754563"/>
          </a:xfrm>
        </p:spPr>
        <p:txBody>
          <a:bodyPr>
            <a:normAutofit fontScale="77500" lnSpcReduction="20000"/>
          </a:bodyPr>
          <a:lstStyle/>
          <a:p>
            <a:r>
              <a:rPr lang="en-US" dirty="0" smtClean="0"/>
              <a:t> 8 item questionnaire</a:t>
            </a:r>
          </a:p>
          <a:p>
            <a:r>
              <a:rPr lang="en-US" dirty="0" smtClean="0"/>
              <a:t>Alcohol, Smoking and Substance Involvement Screening Test</a:t>
            </a:r>
          </a:p>
          <a:p>
            <a:r>
              <a:rPr lang="en-US" dirty="0" smtClean="0"/>
              <a:t>Developed to be culturally neutral</a:t>
            </a:r>
          </a:p>
          <a:p>
            <a:r>
              <a:rPr lang="en-US" dirty="0"/>
              <a:t>Available in 9 different </a:t>
            </a:r>
            <a:r>
              <a:rPr lang="en-US" dirty="0" smtClean="0"/>
              <a:t>languages</a:t>
            </a:r>
          </a:p>
          <a:p>
            <a:r>
              <a:rPr lang="en-US" dirty="0" smtClean="0"/>
              <a:t>Developed for primary care settings</a:t>
            </a:r>
          </a:p>
          <a:p>
            <a:r>
              <a:rPr lang="en-US" dirty="0" smtClean="0"/>
              <a:t>Takes 10 minutes to administer</a:t>
            </a:r>
          </a:p>
          <a:p>
            <a:r>
              <a:rPr lang="en-US" dirty="0"/>
              <a:t> </a:t>
            </a:r>
            <a:r>
              <a:rPr lang="en-US" dirty="0" smtClean="0"/>
              <a:t>In public domain</a:t>
            </a:r>
          </a:p>
          <a:p>
            <a:r>
              <a:rPr lang="en-US" dirty="0" smtClean="0"/>
              <a:t>Endorsed by the World Health Organization</a:t>
            </a:r>
          </a:p>
          <a:p>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63298" y="138948"/>
            <a:ext cx="5086498" cy="6582528"/>
          </a:xfrm>
        </p:spPr>
      </p:pic>
      <p:sp>
        <p:nvSpPr>
          <p:cNvPr id="3" name="Slide Number Placeholder 2"/>
          <p:cNvSpPr>
            <a:spLocks noGrp="1"/>
          </p:cNvSpPr>
          <p:nvPr>
            <p:ph type="sldNum" sz="quarter" idx="12"/>
          </p:nvPr>
        </p:nvSpPr>
        <p:spPr/>
        <p:txBody>
          <a:bodyPr/>
          <a:lstStyle/>
          <a:p>
            <a:fld id="{3CA5EEED-C7C9-4C7B-8D20-D1B182A18EAB}" type="slidenum">
              <a:rPr lang="en-US" smtClean="0"/>
              <a:t>7</a:t>
            </a:fld>
            <a:endParaRPr lang="en-US"/>
          </a:p>
        </p:txBody>
      </p:sp>
      <p:sp>
        <p:nvSpPr>
          <p:cNvPr id="5" name="Footer Placeholder 4"/>
          <p:cNvSpPr>
            <a:spLocks noGrp="1"/>
          </p:cNvSpPr>
          <p:nvPr>
            <p:ph type="ftr" sz="quarter" idx="13"/>
          </p:nvPr>
        </p:nvSpPr>
        <p:spPr/>
        <p:txBody>
          <a:bodyPr/>
          <a:lstStyle/>
          <a:p>
            <a:r>
              <a:rPr lang="en-US" smtClean="0"/>
              <a:t>Cardea | Altarum</a:t>
            </a:r>
            <a:endParaRPr lang="en-US" dirty="0" smtClean="0"/>
          </a:p>
        </p:txBody>
      </p:sp>
    </p:spTree>
    <p:extLst>
      <p:ext uri="{BB962C8B-B14F-4D97-AF65-F5344CB8AC3E}">
        <p14:creationId xmlns:p14="http://schemas.microsoft.com/office/powerpoint/2010/main" val="3946335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CAGE-AID</a:t>
            </a:r>
            <a:endParaRPr lang="en-US" dirty="0"/>
          </a:p>
        </p:txBody>
      </p:sp>
      <p:sp>
        <p:nvSpPr>
          <p:cNvPr id="2" name="Content Placeholder 1"/>
          <p:cNvSpPr>
            <a:spLocks noGrp="1"/>
          </p:cNvSpPr>
          <p:nvPr>
            <p:ph sz="half" idx="1"/>
          </p:nvPr>
        </p:nvSpPr>
        <p:spPr/>
        <p:txBody>
          <a:bodyPr>
            <a:normAutofit fontScale="77500" lnSpcReduction="20000"/>
          </a:bodyPr>
          <a:lstStyle/>
          <a:p>
            <a:r>
              <a:rPr lang="en-US" dirty="0" smtClean="0"/>
              <a:t> </a:t>
            </a:r>
            <a:r>
              <a:rPr lang="en-US" b="1" dirty="0"/>
              <a:t>C</a:t>
            </a:r>
            <a:r>
              <a:rPr lang="en-US" dirty="0"/>
              <a:t>ut down, </a:t>
            </a:r>
            <a:r>
              <a:rPr lang="en-US" b="1" dirty="0"/>
              <a:t>A</a:t>
            </a:r>
            <a:r>
              <a:rPr lang="en-US" dirty="0"/>
              <a:t>nnoyed, </a:t>
            </a:r>
            <a:r>
              <a:rPr lang="en-US" b="1" dirty="0"/>
              <a:t>G</a:t>
            </a:r>
            <a:r>
              <a:rPr lang="en-US" dirty="0"/>
              <a:t>uilty, and </a:t>
            </a:r>
            <a:r>
              <a:rPr lang="en-US" b="1" dirty="0"/>
              <a:t>E</a:t>
            </a:r>
            <a:r>
              <a:rPr lang="en-US" dirty="0"/>
              <a:t>ye-opener -</a:t>
            </a:r>
            <a:r>
              <a:rPr lang="en-US" dirty="0" smtClean="0"/>
              <a:t>Adapted to include drugs</a:t>
            </a:r>
          </a:p>
          <a:p>
            <a:r>
              <a:rPr lang="en-US" dirty="0" smtClean="0"/>
              <a:t>4 question screen</a:t>
            </a:r>
          </a:p>
          <a:p>
            <a:r>
              <a:rPr lang="en-US" dirty="0"/>
              <a:t> </a:t>
            </a:r>
            <a:r>
              <a:rPr lang="en-US" dirty="0" smtClean="0"/>
              <a:t>English-only </a:t>
            </a:r>
          </a:p>
          <a:p>
            <a:pPr lvl="0"/>
            <a:r>
              <a:rPr lang="en-US" dirty="0" smtClean="0"/>
              <a:t>Used with </a:t>
            </a:r>
            <a:r>
              <a:rPr lang="en-US" dirty="0"/>
              <a:t>pregnant and post partum women </a:t>
            </a:r>
            <a:r>
              <a:rPr lang="en-US" dirty="0" smtClean="0"/>
              <a:t>but </a:t>
            </a:r>
            <a:r>
              <a:rPr lang="en-US" dirty="0"/>
              <a:t>it has not been validated for this </a:t>
            </a:r>
            <a:r>
              <a:rPr lang="en-US" dirty="0" smtClean="0"/>
              <a:t>population</a:t>
            </a:r>
            <a:endParaRPr lang="en-US" dirty="0"/>
          </a:p>
          <a:p>
            <a:pPr lvl="0"/>
            <a:r>
              <a:rPr lang="en-US" dirty="0"/>
              <a:t>F</a:t>
            </a:r>
            <a:r>
              <a:rPr lang="en-US" dirty="0" smtClean="0"/>
              <a:t>ocuses </a:t>
            </a:r>
            <a:r>
              <a:rPr lang="en-US" dirty="0"/>
              <a:t>on heavy drug and alcohol use and may miss light or risky use.</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602254"/>
            <a:ext cx="5935752" cy="4260663"/>
          </a:xfrm>
        </p:spPr>
      </p:pic>
      <p:sp>
        <p:nvSpPr>
          <p:cNvPr id="3" name="Slide Number Placeholder 2"/>
          <p:cNvSpPr>
            <a:spLocks noGrp="1"/>
          </p:cNvSpPr>
          <p:nvPr>
            <p:ph type="sldNum" sz="quarter" idx="12"/>
          </p:nvPr>
        </p:nvSpPr>
        <p:spPr/>
        <p:txBody>
          <a:bodyPr/>
          <a:lstStyle/>
          <a:p>
            <a:fld id="{3CA5EEED-C7C9-4C7B-8D20-D1B182A18EAB}" type="slidenum">
              <a:rPr lang="en-US" smtClean="0"/>
              <a:t>8</a:t>
            </a:fld>
            <a:endParaRPr lang="en-US"/>
          </a:p>
        </p:txBody>
      </p:sp>
      <p:sp>
        <p:nvSpPr>
          <p:cNvPr id="5" name="Footer Placeholder 4"/>
          <p:cNvSpPr>
            <a:spLocks noGrp="1"/>
          </p:cNvSpPr>
          <p:nvPr>
            <p:ph type="ftr" sz="quarter" idx="13"/>
          </p:nvPr>
        </p:nvSpPr>
        <p:spPr/>
        <p:txBody>
          <a:bodyPr/>
          <a:lstStyle/>
          <a:p>
            <a:r>
              <a:rPr lang="en-US" smtClean="0"/>
              <a:t>Cardea | Altarum</a:t>
            </a:r>
            <a:endParaRPr lang="en-US" dirty="0" smtClean="0"/>
          </a:p>
        </p:txBody>
      </p:sp>
    </p:spTree>
    <p:extLst>
      <p:ext uri="{BB962C8B-B14F-4D97-AF65-F5344CB8AC3E}">
        <p14:creationId xmlns:p14="http://schemas.microsoft.com/office/powerpoint/2010/main" val="2088444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CRAFFT</a:t>
            </a:r>
            <a:endParaRPr lang="en-US" dirty="0"/>
          </a:p>
        </p:txBody>
      </p:sp>
      <p:sp>
        <p:nvSpPr>
          <p:cNvPr id="2" name="Content Placeholder 1"/>
          <p:cNvSpPr>
            <a:spLocks noGrp="1"/>
          </p:cNvSpPr>
          <p:nvPr>
            <p:ph sz="half" idx="1"/>
          </p:nvPr>
        </p:nvSpPr>
        <p:spPr/>
        <p:txBody>
          <a:bodyPr>
            <a:normAutofit fontScale="85000" lnSpcReduction="10000"/>
          </a:bodyPr>
          <a:lstStyle/>
          <a:p>
            <a:r>
              <a:rPr lang="en-US" dirty="0" smtClean="0"/>
              <a:t> Developed for adolescents</a:t>
            </a:r>
          </a:p>
          <a:p>
            <a:r>
              <a:rPr lang="en-US" dirty="0"/>
              <a:t> </a:t>
            </a:r>
            <a:r>
              <a:rPr lang="en-US" dirty="0" smtClean="0"/>
              <a:t>Car, Relax, Alone, Forget, Friends and Trouble</a:t>
            </a:r>
          </a:p>
          <a:p>
            <a:r>
              <a:rPr lang="en-US" dirty="0"/>
              <a:t> </a:t>
            </a:r>
            <a:r>
              <a:rPr lang="en-US" dirty="0" smtClean="0"/>
              <a:t>Six</a:t>
            </a:r>
            <a:r>
              <a:rPr lang="en-US" dirty="0" smtClean="0">
                <a:solidFill>
                  <a:srgbClr val="FF0000"/>
                </a:solidFill>
              </a:rPr>
              <a:t> </a:t>
            </a:r>
            <a:r>
              <a:rPr lang="en-US" dirty="0" smtClean="0"/>
              <a:t>questions</a:t>
            </a:r>
          </a:p>
          <a:p>
            <a:r>
              <a:rPr lang="en-US" dirty="0" smtClean="0"/>
              <a:t>Providers ask the questions</a:t>
            </a:r>
          </a:p>
          <a:p>
            <a:r>
              <a:rPr lang="en-US" dirty="0"/>
              <a:t> D</a:t>
            </a:r>
            <a:r>
              <a:rPr lang="en-US" dirty="0" smtClean="0"/>
              <a:t>eveloped and validated in English and Spanish</a:t>
            </a:r>
          </a:p>
          <a:p>
            <a:r>
              <a:rPr lang="en-US" dirty="0"/>
              <a:t> T</a:t>
            </a:r>
            <a:r>
              <a:rPr lang="en-US" dirty="0" smtClean="0"/>
              <a:t>akes 5-8 minutes to administer</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554364"/>
            <a:ext cx="5867060" cy="5622599"/>
          </a:xfrm>
        </p:spPr>
      </p:pic>
      <p:sp>
        <p:nvSpPr>
          <p:cNvPr id="3" name="Slide Number Placeholder 2"/>
          <p:cNvSpPr>
            <a:spLocks noGrp="1"/>
          </p:cNvSpPr>
          <p:nvPr>
            <p:ph type="sldNum" sz="quarter" idx="12"/>
          </p:nvPr>
        </p:nvSpPr>
        <p:spPr/>
        <p:txBody>
          <a:bodyPr/>
          <a:lstStyle/>
          <a:p>
            <a:fld id="{3CA5EEED-C7C9-4C7B-8D20-D1B182A18EAB}" type="slidenum">
              <a:rPr lang="en-US" smtClean="0"/>
              <a:t>9</a:t>
            </a:fld>
            <a:endParaRPr lang="en-US"/>
          </a:p>
        </p:txBody>
      </p:sp>
      <p:sp>
        <p:nvSpPr>
          <p:cNvPr id="5" name="Footer Placeholder 4"/>
          <p:cNvSpPr>
            <a:spLocks noGrp="1"/>
          </p:cNvSpPr>
          <p:nvPr>
            <p:ph type="ftr" sz="quarter" idx="13"/>
          </p:nvPr>
        </p:nvSpPr>
        <p:spPr/>
        <p:txBody>
          <a:bodyPr/>
          <a:lstStyle/>
          <a:p>
            <a:r>
              <a:rPr lang="en-US" smtClean="0"/>
              <a:t>Cardea | Altarum</a:t>
            </a:r>
            <a:endParaRPr lang="en-US" dirty="0" smtClean="0"/>
          </a:p>
        </p:txBody>
      </p:sp>
    </p:spTree>
    <p:extLst>
      <p:ext uri="{BB962C8B-B14F-4D97-AF65-F5344CB8AC3E}">
        <p14:creationId xmlns:p14="http://schemas.microsoft.com/office/powerpoint/2010/main" val="474191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ltarum Theme">
  <a:themeElements>
    <a:clrScheme name="Altarum Secondary Branding">
      <a:dk1>
        <a:srgbClr val="616365"/>
      </a:dk1>
      <a:lt1>
        <a:srgbClr val="FFFFFF"/>
      </a:lt1>
      <a:dk2>
        <a:srgbClr val="A4AEB5"/>
      </a:dk2>
      <a:lt2>
        <a:srgbClr val="FFFFFF"/>
      </a:lt2>
      <a:accent1>
        <a:srgbClr val="FF0000"/>
      </a:accent1>
      <a:accent2>
        <a:srgbClr val="8CB8C6"/>
      </a:accent2>
      <a:accent3>
        <a:srgbClr val="298FC2"/>
      </a:accent3>
      <a:accent4>
        <a:srgbClr val="88DBDF"/>
      </a:accent4>
      <a:accent5>
        <a:srgbClr val="47D7AC"/>
      </a:accent5>
      <a:accent6>
        <a:srgbClr val="00AB8E"/>
      </a:accent6>
      <a:hlink>
        <a:srgbClr val="0076A8"/>
      </a:hlink>
      <a:folHlink>
        <a:srgbClr val="0076A8"/>
      </a:folHlink>
    </a:clrScheme>
    <a:fontScheme name="Altarum Safe Typefamily">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arum_PowerPoint_Widescreen_Template_Calibri [Read-Only]" id="{0A7C9892-AC52-4884-B45E-19B0281C3F36}" vid="{37183DB3-062F-4BA3-89E0-DF59B07C1A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5F82F9BC6CC642B16102C549B66CB3" ma:contentTypeVersion="10" ma:contentTypeDescription="Create a new document." ma:contentTypeScope="" ma:versionID="f5356cd572fe6444b8e320336f2ea674">
  <xsd:schema xmlns:xsd="http://www.w3.org/2001/XMLSchema" xmlns:xs="http://www.w3.org/2001/XMLSchema" xmlns:p="http://schemas.microsoft.com/office/2006/metadata/properties" xmlns:ns2="49283ea9-1c83-4492-8d11-62630a472464" xmlns:ns3="cb88ba66-31da-45b6-bc0f-63a80ab4fe60" targetNamespace="http://schemas.microsoft.com/office/2006/metadata/properties" ma:root="true" ma:fieldsID="4e288cd6e36c3be0024d76d191e1904f" ns2:_="" ns3:_="">
    <xsd:import namespace="49283ea9-1c83-4492-8d11-62630a472464"/>
    <xsd:import namespace="cb88ba66-31da-45b6-bc0f-63a80ab4fe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Notes0" minOccurs="0"/>
                <xsd:element ref="ns2:MediaServiceAutoTags" minOccurs="0"/>
                <xsd:element ref="ns2:MediaServiceOCR" minOccurs="0"/>
                <xsd:element ref="ns2:MediaServiceEventHashCode" minOccurs="0"/>
                <xsd:element ref="ns2:MediaServiceGenerationTim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83ea9-1c83-4492-8d11-62630a4724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0" ma:index="12" nillable="true" ma:displayName="Notes" ma:internalName="Notes0">
      <xsd:simpleType>
        <xsd:restriction base="dms:Text">
          <xsd:maxLength value="255"/>
        </xsd:restriction>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88ba66-31da-45b6-bc0f-63a80ab4fe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0 xmlns="49283ea9-1c83-4492-8d11-62630a472464" xsi:nil="true"/>
  </documentManagement>
</p:properties>
</file>

<file path=customXml/itemProps1.xml><?xml version="1.0" encoding="utf-8"?>
<ds:datastoreItem xmlns:ds="http://schemas.openxmlformats.org/officeDocument/2006/customXml" ds:itemID="{6660FE43-9876-4134-9A63-61EB548BD492}">
  <ds:schemaRefs>
    <ds:schemaRef ds:uri="http://schemas.microsoft.com/sharepoint/v3/contenttype/forms"/>
  </ds:schemaRefs>
</ds:datastoreItem>
</file>

<file path=customXml/itemProps2.xml><?xml version="1.0" encoding="utf-8"?>
<ds:datastoreItem xmlns:ds="http://schemas.openxmlformats.org/officeDocument/2006/customXml" ds:itemID="{E2105361-87EC-4FB8-B7D1-B08110FB4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83ea9-1c83-4492-8d11-62630a472464"/>
    <ds:schemaRef ds:uri="cb88ba66-31da-45b6-bc0f-63a80ab4f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21F68F-C41A-4841-8872-40852FC35B40}">
  <ds:schemaRefs>
    <ds:schemaRef ds:uri="http://schemas.microsoft.com/office/2006/documentManagement/types"/>
    <ds:schemaRef ds:uri="http://purl.org/dc/elements/1.1/"/>
    <ds:schemaRef ds:uri="cb88ba66-31da-45b6-bc0f-63a80ab4fe60"/>
    <ds:schemaRef ds:uri="http://schemas.openxmlformats.org/package/2006/metadata/core-properties"/>
    <ds:schemaRef ds:uri="http://www.w3.org/XML/1998/namespace"/>
    <ds:schemaRef ds:uri="http://schemas.microsoft.com/office/infopath/2007/PartnerControls"/>
    <ds:schemaRef ds:uri="http://purl.org/dc/dcmitype/"/>
    <ds:schemaRef ds:uri="49283ea9-1c83-4492-8d11-62630a472464"/>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Focus on the Fourth Orientation Webinar CHCs</Template>
  <TotalTime>704</TotalTime>
  <Words>577</Words>
  <Application>Microsoft Office PowerPoint</Application>
  <PresentationFormat>Widescreen</PresentationFormat>
  <Paragraphs>129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Brandon Text Light</vt:lpstr>
      <vt:lpstr>Calibri</vt:lpstr>
      <vt:lpstr>Wingdings</vt:lpstr>
      <vt:lpstr>Wingdings 3</vt:lpstr>
      <vt:lpstr>Altarum Theme</vt:lpstr>
      <vt:lpstr>Screening Tools for addressing Post-Partum Opioid Misuse</vt:lpstr>
      <vt:lpstr>Best practice for primary care integration</vt:lpstr>
      <vt:lpstr>Why is SBIRT important?</vt:lpstr>
      <vt:lpstr>Screening, Brief Intervention, and Referral to Treatment (SBIRT) model overview</vt:lpstr>
      <vt:lpstr>Screening Tool Table  </vt:lpstr>
      <vt:lpstr>PowerPoint Presentation</vt:lpstr>
      <vt:lpstr>ASSIST</vt:lpstr>
      <vt:lpstr>CAGE-AID</vt:lpstr>
      <vt:lpstr>CRAFFT</vt:lpstr>
      <vt:lpstr>DAST-10</vt:lpstr>
      <vt:lpstr> 5 P’s</vt:lpstr>
      <vt:lpstr>NIDA Quick Screen</vt:lpstr>
      <vt:lpstr>Substance Use Risk Profile – Pregnancy Scale</vt:lpstr>
    </vt:vector>
  </TitlesOfParts>
  <Company>Altarum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Rogers</dc:creator>
  <cp:lastModifiedBy>Vanessa Sarria</cp:lastModifiedBy>
  <cp:revision>66</cp:revision>
  <cp:lastPrinted>2017-07-25T18:42:09Z</cp:lastPrinted>
  <dcterms:created xsi:type="dcterms:W3CDTF">2018-04-17T15:07:41Z</dcterms:created>
  <dcterms:modified xsi:type="dcterms:W3CDTF">2019-09-10T19:47:18Z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0x010100A65F82F9BC6CC642B16102C549B66CB3</vt:lpwstr>
  </property>
</Properties>
</file>